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0" r:id="rId3"/>
  </p:sldMasterIdLst>
  <p:notesMasterIdLst>
    <p:notesMasterId r:id="rId10"/>
  </p:notesMasterIdLst>
  <p:sldIdLst>
    <p:sldId id="336" r:id="rId4"/>
    <p:sldId id="339" r:id="rId5"/>
    <p:sldId id="338" r:id="rId6"/>
    <p:sldId id="337" r:id="rId7"/>
    <p:sldId id="341" r:id="rId8"/>
    <p:sldId id="308" r:id="rId9"/>
    <p:sldId id="269" r:id="rId11"/>
    <p:sldId id="263" r:id="rId12"/>
    <p:sldId id="278" r:id="rId13"/>
    <p:sldId id="390" r:id="rId14"/>
    <p:sldId id="391" r:id="rId15"/>
    <p:sldId id="270" r:id="rId16"/>
    <p:sldId id="292" r:id="rId17"/>
    <p:sldId id="283" r:id="rId18"/>
    <p:sldId id="268" r:id="rId19"/>
    <p:sldId id="295" r:id="rId20"/>
    <p:sldId id="373" r:id="rId21"/>
    <p:sldId id="314" r:id="rId22"/>
    <p:sldId id="290" r:id="rId23"/>
    <p:sldId id="372" r:id="rId24"/>
    <p:sldId id="320" r:id="rId25"/>
    <p:sldId id="291" r:id="rId26"/>
    <p:sldId id="300" r:id="rId27"/>
    <p:sldId id="384" r:id="rId28"/>
    <p:sldId id="385" r:id="rId29"/>
    <p:sldId id="315" r:id="rId30"/>
    <p:sldId id="316" r:id="rId31"/>
    <p:sldId id="370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726A64"/>
    <a:srgbClr val="212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 autoAdjust="0"/>
    <p:restoredTop sz="96310" autoAdjust="0"/>
  </p:normalViewPr>
  <p:slideViewPr>
    <p:cSldViewPr snapToGrid="0">
      <p:cViewPr>
        <p:scale>
          <a:sx n="50" d="100"/>
          <a:sy n="50" d="100"/>
        </p:scale>
        <p:origin x="-3000" y="-13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gs" Target="tags/tag5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A8566-AD2F-4A1F-8EC6-D49DD78A72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124200" y="1562100"/>
            <a:ext cx="3810000" cy="3276600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145955" y="460261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334"/>
            <a:ext cx="12217400" cy="8144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1D1B-5EE4-4FBB-9D02-43E6404B3E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964F2-ED77-4234-92E5-8A3B360F49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jpeg"/><Relationship Id="rId8" Type="http://schemas.openxmlformats.org/officeDocument/2006/relationships/image" Target="../media/image28.jpeg"/><Relationship Id="rId7" Type="http://schemas.openxmlformats.org/officeDocument/2006/relationships/image" Target="../media/image27.jpeg"/><Relationship Id="rId6" Type="http://schemas.openxmlformats.org/officeDocument/2006/relationships/image" Target="../media/image26.jpe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10.xml"/><Relationship Id="rId10" Type="http://schemas.openxmlformats.org/officeDocument/2006/relationships/image" Target="../media/image30.jpe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秦世玉组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 anchorCtr="0"/>
          <a:p>
            <a:r>
              <a:rPr lang="zh-CN" altLang="en-US"/>
              <a:t>成员：秦世玉，刘建，彭春森，陈家庆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2" descr="C:\Users\86186\Desktop\2.png2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5349240" y="1551305"/>
            <a:ext cx="6394450" cy="4279265"/>
          </a:xfrm>
          <a:custGeom>
            <a:avLst/>
            <a:gdLst>
              <a:gd name="connsiteX0" fmla="*/ 0 w 3758148"/>
              <a:gd name="connsiteY0" fmla="*/ 0 h 3758148"/>
              <a:gd name="connsiteX1" fmla="*/ 3758148 w 3758148"/>
              <a:gd name="connsiteY1" fmla="*/ 0 h 3758148"/>
              <a:gd name="connsiteX2" fmla="*/ 3758148 w 3758148"/>
              <a:gd name="connsiteY2" fmla="*/ 3758148 h 3758148"/>
              <a:gd name="connsiteX3" fmla="*/ 0 w 3758148"/>
              <a:gd name="connsiteY3" fmla="*/ 3758148 h 3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148" h="3758148">
                <a:moveTo>
                  <a:pt x="0" y="0"/>
                </a:moveTo>
                <a:lnTo>
                  <a:pt x="3758148" y="0"/>
                </a:lnTo>
                <a:lnTo>
                  <a:pt x="3758148" y="3758148"/>
                </a:lnTo>
                <a:lnTo>
                  <a:pt x="0" y="3758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30200" sx="102000" sy="102000" algn="ctr" rotWithShape="0">
              <a:schemeClr val="tx1">
                <a:lumMod val="65000"/>
                <a:lumOff val="35000"/>
                <a:alpha val="32000"/>
              </a:scheme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131310" y="1551149"/>
            <a:ext cx="286563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MV</a:t>
            </a:r>
            <a:endParaRPr lang="en-US" sz="44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1091033" y="3560975"/>
            <a:ext cx="2865632" cy="152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cs typeface="+mn-ea"/>
                <a:sym typeface="+mn-lt"/>
              </a:rPr>
              <a:t>能听歌当然少不了我们的</a:t>
            </a:r>
            <a:r>
              <a:rPr lang="en-US" altLang="zh-CN" dirty="0" smtClean="0">
                <a:cs typeface="+mn-ea"/>
                <a:sym typeface="+mn-lt"/>
              </a:rPr>
              <a:t>MV</a:t>
            </a:r>
            <a:r>
              <a:rPr lang="zh-CN" altLang="en-US" dirty="0" smtClean="0">
                <a:cs typeface="+mn-ea"/>
                <a:sym typeface="+mn-lt"/>
              </a:rPr>
              <a:t>页面呀，听歌是听觉享受，</a:t>
            </a:r>
            <a:r>
              <a:rPr lang="en-US" altLang="zh-CN" dirty="0" smtClean="0">
                <a:cs typeface="+mn-ea"/>
                <a:sym typeface="+mn-lt"/>
              </a:rPr>
              <a:t>MV</a:t>
            </a:r>
            <a:r>
              <a:rPr lang="zh-CN" altLang="en-US" dirty="0" smtClean="0">
                <a:cs typeface="+mn-ea"/>
                <a:sym typeface="+mn-lt"/>
              </a:rPr>
              <a:t>是视觉和听觉的共同享受。</a:t>
            </a:r>
            <a:endParaRPr lang="zh-CN" altLang="en-US" dirty="0" smtClean="0">
              <a:cs typeface="+mn-ea"/>
              <a:sym typeface="+mn-lt"/>
            </a:endParaRPr>
          </a:p>
        </p:txBody>
      </p:sp>
      <p:cxnSp>
        <p:nvCxnSpPr>
          <p:cNvPr id="9" name="Straight Connector 26"/>
          <p:cNvCxnSpPr/>
          <p:nvPr/>
        </p:nvCxnSpPr>
        <p:spPr>
          <a:xfrm flipH="1">
            <a:off x="6386286" y="-146318"/>
            <a:ext cx="3087796" cy="3087797"/>
          </a:xfrm>
          <a:prstGeom prst="line">
            <a:avLst/>
          </a:prstGeom>
          <a:ln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任意多边形 11"/>
          <p:cNvSpPr txBox="1"/>
          <p:nvPr/>
        </p:nvSpPr>
        <p:spPr>
          <a:xfrm>
            <a:off x="-6021100" y="1681901"/>
            <a:ext cx="3758148" cy="3758148"/>
          </a:xfrm>
          <a:custGeom>
            <a:avLst/>
            <a:gdLst>
              <a:gd name="connsiteX0" fmla="*/ 0 w 3758148"/>
              <a:gd name="connsiteY0" fmla="*/ 0 h 3758148"/>
              <a:gd name="connsiteX1" fmla="*/ 3758148 w 3758148"/>
              <a:gd name="connsiteY1" fmla="*/ 0 h 3758148"/>
              <a:gd name="connsiteX2" fmla="*/ 3758148 w 3758148"/>
              <a:gd name="connsiteY2" fmla="*/ 3758148 h 3758148"/>
              <a:gd name="connsiteX3" fmla="*/ 0 w 3758148"/>
              <a:gd name="connsiteY3" fmla="*/ 3758148 h 375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58148" h="3758148">
                <a:moveTo>
                  <a:pt x="0" y="0"/>
                </a:moveTo>
                <a:lnTo>
                  <a:pt x="3758148" y="0"/>
                </a:lnTo>
                <a:lnTo>
                  <a:pt x="3758148" y="3758148"/>
                </a:lnTo>
                <a:lnTo>
                  <a:pt x="0" y="3758148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708979" y="5934524"/>
            <a:ext cx="2695911" cy="923476"/>
            <a:chOff x="4776957" y="4585514"/>
            <a:chExt cx="3600554" cy="1233359"/>
          </a:xfrm>
        </p:grpSpPr>
        <p:cxnSp>
          <p:nvCxnSpPr>
            <p:cNvPr id="8" name="Straight Connector 25"/>
            <p:cNvCxnSpPr/>
            <p:nvPr/>
          </p:nvCxnSpPr>
          <p:spPr>
            <a:xfrm rot="18900000" flipH="1">
              <a:off x="4776957" y="5818873"/>
              <a:ext cx="348846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5"/>
            <p:cNvCxnSpPr/>
            <p:nvPr/>
          </p:nvCxnSpPr>
          <p:spPr>
            <a:xfrm flipH="1">
              <a:off x="7377591" y="4585514"/>
              <a:ext cx="999920" cy="999920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-1641724" y="5517234"/>
            <a:ext cx="412655" cy="412655"/>
            <a:chOff x="7661601" y="5060746"/>
            <a:chExt cx="651545" cy="651545"/>
          </a:xfrm>
        </p:grpSpPr>
        <p:sp>
          <p:nvSpPr>
            <p:cNvPr id="30" name="椭圆 29"/>
            <p:cNvSpPr/>
            <p:nvPr/>
          </p:nvSpPr>
          <p:spPr>
            <a:xfrm>
              <a:off x="7661601" y="5060746"/>
              <a:ext cx="651545" cy="651545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等腰三角形 30"/>
            <p:cNvSpPr/>
            <p:nvPr/>
          </p:nvSpPr>
          <p:spPr>
            <a:xfrm rot="5400000">
              <a:off x="7857291" y="5221005"/>
              <a:ext cx="383990" cy="33102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349240" y="5830556"/>
            <a:ext cx="2419350" cy="688989"/>
            <a:chOff x="4933950" y="5845161"/>
            <a:chExt cx="2419350" cy="688989"/>
          </a:xfrm>
        </p:grpSpPr>
        <p:sp>
          <p:nvSpPr>
            <p:cNvPr id="38" name="矩形 37"/>
            <p:cNvSpPr/>
            <p:nvPr/>
          </p:nvSpPr>
          <p:spPr>
            <a:xfrm>
              <a:off x="4933950" y="5845161"/>
              <a:ext cx="2419350" cy="688989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37"/>
            <p:cNvSpPr/>
            <p:nvPr/>
          </p:nvSpPr>
          <p:spPr bwMode="auto">
            <a:xfrm>
              <a:off x="5727329" y="6232266"/>
              <a:ext cx="215841" cy="171444"/>
            </a:xfrm>
            <a:custGeom>
              <a:avLst/>
              <a:gdLst>
                <a:gd name="T0" fmla="*/ 416 w 464"/>
                <a:gd name="T1" fmla="*/ 39 h 368"/>
                <a:gd name="T2" fmla="*/ 261 w 464"/>
                <a:gd name="T3" fmla="*/ 39 h 368"/>
                <a:gd name="T4" fmla="*/ 232 w 464"/>
                <a:gd name="T5" fmla="*/ 66 h 368"/>
                <a:gd name="T6" fmla="*/ 203 w 464"/>
                <a:gd name="T7" fmla="*/ 39 h 368"/>
                <a:gd name="T8" fmla="*/ 48 w 464"/>
                <a:gd name="T9" fmla="*/ 39 h 368"/>
                <a:gd name="T10" fmla="*/ 48 w 464"/>
                <a:gd name="T11" fmla="*/ 199 h 368"/>
                <a:gd name="T12" fmla="*/ 232 w 464"/>
                <a:gd name="T13" fmla="*/ 368 h 368"/>
                <a:gd name="T14" fmla="*/ 416 w 464"/>
                <a:gd name="T15" fmla="*/ 199 h 368"/>
                <a:gd name="T16" fmla="*/ 416 w 464"/>
                <a:gd name="T17" fmla="*/ 39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4" h="368">
                  <a:moveTo>
                    <a:pt x="416" y="39"/>
                  </a:moveTo>
                  <a:cubicBezTo>
                    <a:pt x="373" y="0"/>
                    <a:pt x="304" y="0"/>
                    <a:pt x="261" y="39"/>
                  </a:cubicBezTo>
                  <a:cubicBezTo>
                    <a:pt x="232" y="66"/>
                    <a:pt x="232" y="66"/>
                    <a:pt x="232" y="66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60" y="0"/>
                    <a:pt x="91" y="0"/>
                    <a:pt x="48" y="39"/>
                  </a:cubicBezTo>
                  <a:cubicBezTo>
                    <a:pt x="0" y="84"/>
                    <a:pt x="0" y="155"/>
                    <a:pt x="48" y="199"/>
                  </a:cubicBezTo>
                  <a:cubicBezTo>
                    <a:pt x="232" y="368"/>
                    <a:pt x="232" y="368"/>
                    <a:pt x="232" y="368"/>
                  </a:cubicBezTo>
                  <a:cubicBezTo>
                    <a:pt x="416" y="199"/>
                    <a:pt x="416" y="199"/>
                    <a:pt x="416" y="199"/>
                  </a:cubicBezTo>
                  <a:cubicBezTo>
                    <a:pt x="464" y="155"/>
                    <a:pt x="464" y="84"/>
                    <a:pt x="41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6464936" y="6214875"/>
              <a:ext cx="220813" cy="221356"/>
            </a:xfrm>
            <a:custGeom>
              <a:avLst/>
              <a:gdLst>
                <a:gd name="T0" fmla="*/ 64 w 470"/>
                <a:gd name="T1" fmla="*/ 0 h 470"/>
                <a:gd name="T2" fmla="*/ 406 w 470"/>
                <a:gd name="T3" fmla="*/ 0 h 470"/>
                <a:gd name="T4" fmla="*/ 451 w 470"/>
                <a:gd name="T5" fmla="*/ 19 h 470"/>
                <a:gd name="T6" fmla="*/ 470 w 470"/>
                <a:gd name="T7" fmla="*/ 64 h 470"/>
                <a:gd name="T8" fmla="*/ 470 w 470"/>
                <a:gd name="T9" fmla="*/ 299 h 470"/>
                <a:gd name="T10" fmla="*/ 451 w 470"/>
                <a:gd name="T11" fmla="*/ 344 h 470"/>
                <a:gd name="T12" fmla="*/ 406 w 470"/>
                <a:gd name="T13" fmla="*/ 363 h 470"/>
                <a:gd name="T14" fmla="*/ 235 w 470"/>
                <a:gd name="T15" fmla="*/ 363 h 470"/>
                <a:gd name="T16" fmla="*/ 86 w 470"/>
                <a:gd name="T17" fmla="*/ 470 h 470"/>
                <a:gd name="T18" fmla="*/ 86 w 470"/>
                <a:gd name="T19" fmla="*/ 363 h 470"/>
                <a:gd name="T20" fmla="*/ 64 w 470"/>
                <a:gd name="T21" fmla="*/ 363 h 470"/>
                <a:gd name="T22" fmla="*/ 19 w 470"/>
                <a:gd name="T23" fmla="*/ 344 h 470"/>
                <a:gd name="T24" fmla="*/ 0 w 470"/>
                <a:gd name="T25" fmla="*/ 299 h 470"/>
                <a:gd name="T26" fmla="*/ 0 w 470"/>
                <a:gd name="T27" fmla="*/ 64 h 470"/>
                <a:gd name="T28" fmla="*/ 19 w 470"/>
                <a:gd name="T29" fmla="*/ 19 h 470"/>
                <a:gd name="T30" fmla="*/ 64 w 470"/>
                <a:gd name="T31" fmla="*/ 0 h 470"/>
                <a:gd name="T32" fmla="*/ 406 w 470"/>
                <a:gd name="T33" fmla="*/ 43 h 470"/>
                <a:gd name="T34" fmla="*/ 64 w 470"/>
                <a:gd name="T35" fmla="*/ 43 h 470"/>
                <a:gd name="T36" fmla="*/ 49 w 470"/>
                <a:gd name="T37" fmla="*/ 49 h 470"/>
                <a:gd name="T38" fmla="*/ 43 w 470"/>
                <a:gd name="T39" fmla="*/ 64 h 470"/>
                <a:gd name="T40" fmla="*/ 43 w 470"/>
                <a:gd name="T41" fmla="*/ 299 h 470"/>
                <a:gd name="T42" fmla="*/ 49 w 470"/>
                <a:gd name="T43" fmla="*/ 314 h 470"/>
                <a:gd name="T44" fmla="*/ 64 w 470"/>
                <a:gd name="T45" fmla="*/ 320 h 470"/>
                <a:gd name="T46" fmla="*/ 128 w 470"/>
                <a:gd name="T47" fmla="*/ 320 h 470"/>
                <a:gd name="T48" fmla="*/ 128 w 470"/>
                <a:gd name="T49" fmla="*/ 387 h 470"/>
                <a:gd name="T50" fmla="*/ 221 w 470"/>
                <a:gd name="T51" fmla="*/ 320 h 470"/>
                <a:gd name="T52" fmla="*/ 406 w 470"/>
                <a:gd name="T53" fmla="*/ 320 h 470"/>
                <a:gd name="T54" fmla="*/ 421 w 470"/>
                <a:gd name="T55" fmla="*/ 314 h 470"/>
                <a:gd name="T56" fmla="*/ 427 w 470"/>
                <a:gd name="T57" fmla="*/ 299 h 470"/>
                <a:gd name="T58" fmla="*/ 427 w 470"/>
                <a:gd name="T59" fmla="*/ 64 h 470"/>
                <a:gd name="T60" fmla="*/ 421 w 470"/>
                <a:gd name="T61" fmla="*/ 49 h 470"/>
                <a:gd name="T62" fmla="*/ 406 w 470"/>
                <a:gd name="T63" fmla="*/ 4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0" h="470">
                  <a:moveTo>
                    <a:pt x="64" y="0"/>
                  </a:moveTo>
                  <a:cubicBezTo>
                    <a:pt x="406" y="0"/>
                    <a:pt x="406" y="0"/>
                    <a:pt x="406" y="0"/>
                  </a:cubicBezTo>
                  <a:cubicBezTo>
                    <a:pt x="423" y="0"/>
                    <a:pt x="438" y="7"/>
                    <a:pt x="451" y="19"/>
                  </a:cubicBezTo>
                  <a:cubicBezTo>
                    <a:pt x="463" y="32"/>
                    <a:pt x="470" y="47"/>
                    <a:pt x="470" y="64"/>
                  </a:cubicBezTo>
                  <a:cubicBezTo>
                    <a:pt x="470" y="299"/>
                    <a:pt x="470" y="299"/>
                    <a:pt x="470" y="299"/>
                  </a:cubicBezTo>
                  <a:cubicBezTo>
                    <a:pt x="470" y="317"/>
                    <a:pt x="463" y="332"/>
                    <a:pt x="451" y="344"/>
                  </a:cubicBezTo>
                  <a:cubicBezTo>
                    <a:pt x="438" y="357"/>
                    <a:pt x="423" y="363"/>
                    <a:pt x="406" y="363"/>
                  </a:cubicBezTo>
                  <a:cubicBezTo>
                    <a:pt x="235" y="363"/>
                    <a:pt x="235" y="363"/>
                    <a:pt x="235" y="363"/>
                  </a:cubicBezTo>
                  <a:cubicBezTo>
                    <a:pt x="86" y="470"/>
                    <a:pt x="86" y="470"/>
                    <a:pt x="86" y="470"/>
                  </a:cubicBezTo>
                  <a:cubicBezTo>
                    <a:pt x="86" y="363"/>
                    <a:pt x="86" y="363"/>
                    <a:pt x="86" y="363"/>
                  </a:cubicBezTo>
                  <a:cubicBezTo>
                    <a:pt x="64" y="363"/>
                    <a:pt x="64" y="363"/>
                    <a:pt x="64" y="363"/>
                  </a:cubicBezTo>
                  <a:cubicBezTo>
                    <a:pt x="47" y="363"/>
                    <a:pt x="32" y="357"/>
                    <a:pt x="19" y="344"/>
                  </a:cubicBezTo>
                  <a:cubicBezTo>
                    <a:pt x="7" y="332"/>
                    <a:pt x="0" y="317"/>
                    <a:pt x="0" y="299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47"/>
                    <a:pt x="7" y="32"/>
                    <a:pt x="19" y="19"/>
                  </a:cubicBezTo>
                  <a:cubicBezTo>
                    <a:pt x="32" y="7"/>
                    <a:pt x="47" y="0"/>
                    <a:pt x="64" y="0"/>
                  </a:cubicBezTo>
                  <a:close/>
                  <a:moveTo>
                    <a:pt x="406" y="43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58" y="43"/>
                    <a:pt x="53" y="45"/>
                    <a:pt x="49" y="49"/>
                  </a:cubicBezTo>
                  <a:cubicBezTo>
                    <a:pt x="45" y="53"/>
                    <a:pt x="43" y="58"/>
                    <a:pt x="43" y="64"/>
                  </a:cubicBezTo>
                  <a:cubicBezTo>
                    <a:pt x="43" y="299"/>
                    <a:pt x="43" y="299"/>
                    <a:pt x="43" y="299"/>
                  </a:cubicBezTo>
                  <a:cubicBezTo>
                    <a:pt x="43" y="305"/>
                    <a:pt x="45" y="310"/>
                    <a:pt x="49" y="314"/>
                  </a:cubicBezTo>
                  <a:cubicBezTo>
                    <a:pt x="53" y="318"/>
                    <a:pt x="58" y="320"/>
                    <a:pt x="64" y="320"/>
                  </a:cubicBezTo>
                  <a:cubicBezTo>
                    <a:pt x="128" y="320"/>
                    <a:pt x="128" y="320"/>
                    <a:pt x="128" y="320"/>
                  </a:cubicBezTo>
                  <a:cubicBezTo>
                    <a:pt x="128" y="387"/>
                    <a:pt x="128" y="387"/>
                    <a:pt x="128" y="387"/>
                  </a:cubicBezTo>
                  <a:cubicBezTo>
                    <a:pt x="221" y="320"/>
                    <a:pt x="221" y="320"/>
                    <a:pt x="221" y="320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412" y="320"/>
                    <a:pt x="417" y="318"/>
                    <a:pt x="421" y="314"/>
                  </a:cubicBezTo>
                  <a:cubicBezTo>
                    <a:pt x="425" y="310"/>
                    <a:pt x="427" y="305"/>
                    <a:pt x="427" y="299"/>
                  </a:cubicBezTo>
                  <a:cubicBezTo>
                    <a:pt x="427" y="64"/>
                    <a:pt x="427" y="64"/>
                    <a:pt x="427" y="64"/>
                  </a:cubicBezTo>
                  <a:cubicBezTo>
                    <a:pt x="427" y="58"/>
                    <a:pt x="425" y="53"/>
                    <a:pt x="421" y="49"/>
                  </a:cubicBezTo>
                  <a:cubicBezTo>
                    <a:pt x="417" y="45"/>
                    <a:pt x="412" y="43"/>
                    <a:pt x="406" y="4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6075207" y="6202659"/>
              <a:ext cx="220813" cy="201052"/>
            </a:xfrm>
            <a:custGeom>
              <a:avLst/>
              <a:gdLst>
                <a:gd name="T0" fmla="*/ 470 w 470"/>
                <a:gd name="T1" fmla="*/ 192 h 427"/>
                <a:gd name="T2" fmla="*/ 469 w 470"/>
                <a:gd name="T3" fmla="*/ 194 h 427"/>
                <a:gd name="T4" fmla="*/ 470 w 470"/>
                <a:gd name="T5" fmla="*/ 194 h 427"/>
                <a:gd name="T6" fmla="*/ 470 w 470"/>
                <a:gd name="T7" fmla="*/ 235 h 427"/>
                <a:gd name="T8" fmla="*/ 467 w 470"/>
                <a:gd name="T9" fmla="*/ 251 h 427"/>
                <a:gd name="T10" fmla="*/ 402 w 470"/>
                <a:gd name="T11" fmla="*/ 401 h 427"/>
                <a:gd name="T12" fmla="*/ 363 w 470"/>
                <a:gd name="T13" fmla="*/ 427 h 427"/>
                <a:gd name="T14" fmla="*/ 171 w 470"/>
                <a:gd name="T15" fmla="*/ 427 h 427"/>
                <a:gd name="T16" fmla="*/ 141 w 470"/>
                <a:gd name="T17" fmla="*/ 414 h 427"/>
                <a:gd name="T18" fmla="*/ 128 w 470"/>
                <a:gd name="T19" fmla="*/ 384 h 427"/>
                <a:gd name="T20" fmla="*/ 128 w 470"/>
                <a:gd name="T21" fmla="*/ 171 h 427"/>
                <a:gd name="T22" fmla="*/ 141 w 470"/>
                <a:gd name="T23" fmla="*/ 141 h 427"/>
                <a:gd name="T24" fmla="*/ 281 w 470"/>
                <a:gd name="T25" fmla="*/ 0 h 427"/>
                <a:gd name="T26" fmla="*/ 304 w 470"/>
                <a:gd name="T27" fmla="*/ 23 h 427"/>
                <a:gd name="T28" fmla="*/ 313 w 470"/>
                <a:gd name="T29" fmla="*/ 45 h 427"/>
                <a:gd name="T30" fmla="*/ 313 w 470"/>
                <a:gd name="T31" fmla="*/ 52 h 427"/>
                <a:gd name="T32" fmla="*/ 292 w 470"/>
                <a:gd name="T33" fmla="*/ 150 h 427"/>
                <a:gd name="T34" fmla="*/ 427 w 470"/>
                <a:gd name="T35" fmla="*/ 150 h 427"/>
                <a:gd name="T36" fmla="*/ 457 w 470"/>
                <a:gd name="T37" fmla="*/ 162 h 427"/>
                <a:gd name="T38" fmla="*/ 470 w 470"/>
                <a:gd name="T39" fmla="*/ 192 h 427"/>
                <a:gd name="T40" fmla="*/ 0 w 470"/>
                <a:gd name="T41" fmla="*/ 427 h 427"/>
                <a:gd name="T42" fmla="*/ 0 w 470"/>
                <a:gd name="T43" fmla="*/ 171 h 427"/>
                <a:gd name="T44" fmla="*/ 86 w 470"/>
                <a:gd name="T45" fmla="*/ 171 h 427"/>
                <a:gd name="T46" fmla="*/ 86 w 470"/>
                <a:gd name="T47" fmla="*/ 427 h 427"/>
                <a:gd name="T48" fmla="*/ 0 w 470"/>
                <a:gd name="T49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0" h="427">
                  <a:moveTo>
                    <a:pt x="470" y="192"/>
                  </a:moveTo>
                  <a:cubicBezTo>
                    <a:pt x="469" y="194"/>
                    <a:pt x="469" y="194"/>
                    <a:pt x="469" y="194"/>
                  </a:cubicBezTo>
                  <a:cubicBezTo>
                    <a:pt x="470" y="194"/>
                    <a:pt x="470" y="194"/>
                    <a:pt x="470" y="194"/>
                  </a:cubicBezTo>
                  <a:cubicBezTo>
                    <a:pt x="470" y="235"/>
                    <a:pt x="470" y="235"/>
                    <a:pt x="470" y="235"/>
                  </a:cubicBezTo>
                  <a:cubicBezTo>
                    <a:pt x="470" y="240"/>
                    <a:pt x="469" y="246"/>
                    <a:pt x="467" y="251"/>
                  </a:cubicBezTo>
                  <a:cubicBezTo>
                    <a:pt x="402" y="401"/>
                    <a:pt x="402" y="401"/>
                    <a:pt x="402" y="401"/>
                  </a:cubicBezTo>
                  <a:cubicBezTo>
                    <a:pt x="395" y="418"/>
                    <a:pt x="382" y="427"/>
                    <a:pt x="363" y="427"/>
                  </a:cubicBezTo>
                  <a:cubicBezTo>
                    <a:pt x="171" y="427"/>
                    <a:pt x="171" y="427"/>
                    <a:pt x="171" y="427"/>
                  </a:cubicBezTo>
                  <a:cubicBezTo>
                    <a:pt x="160" y="427"/>
                    <a:pt x="150" y="423"/>
                    <a:pt x="141" y="414"/>
                  </a:cubicBezTo>
                  <a:cubicBezTo>
                    <a:pt x="132" y="405"/>
                    <a:pt x="128" y="395"/>
                    <a:pt x="128" y="384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60"/>
                    <a:pt x="132" y="150"/>
                    <a:pt x="141" y="14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304" y="23"/>
                    <a:pt x="304" y="23"/>
                    <a:pt x="304" y="23"/>
                  </a:cubicBezTo>
                  <a:cubicBezTo>
                    <a:pt x="310" y="29"/>
                    <a:pt x="313" y="36"/>
                    <a:pt x="313" y="45"/>
                  </a:cubicBezTo>
                  <a:cubicBezTo>
                    <a:pt x="313" y="52"/>
                    <a:pt x="313" y="52"/>
                    <a:pt x="313" y="52"/>
                  </a:cubicBezTo>
                  <a:cubicBezTo>
                    <a:pt x="292" y="150"/>
                    <a:pt x="292" y="150"/>
                    <a:pt x="292" y="150"/>
                  </a:cubicBezTo>
                  <a:cubicBezTo>
                    <a:pt x="427" y="150"/>
                    <a:pt x="427" y="150"/>
                    <a:pt x="427" y="150"/>
                  </a:cubicBezTo>
                  <a:cubicBezTo>
                    <a:pt x="438" y="150"/>
                    <a:pt x="448" y="154"/>
                    <a:pt x="457" y="162"/>
                  </a:cubicBezTo>
                  <a:cubicBezTo>
                    <a:pt x="466" y="171"/>
                    <a:pt x="470" y="181"/>
                    <a:pt x="470" y="192"/>
                  </a:cubicBezTo>
                  <a:close/>
                  <a:moveTo>
                    <a:pt x="0" y="427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6" y="427"/>
                    <a:pt x="86" y="427"/>
                    <a:pt x="86" y="427"/>
                  </a:cubicBezTo>
                  <a:lnTo>
                    <a:pt x="0" y="4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28"/>
            <p:cNvSpPr>
              <a:spLocks noEditPoints="1"/>
            </p:cNvSpPr>
            <p:nvPr/>
          </p:nvSpPr>
          <p:spPr bwMode="auto">
            <a:xfrm>
              <a:off x="6833237" y="6212790"/>
              <a:ext cx="200142" cy="200654"/>
            </a:xfrm>
            <a:custGeom>
              <a:avLst/>
              <a:gdLst>
                <a:gd name="T0" fmla="*/ 341 w 426"/>
                <a:gd name="T1" fmla="*/ 0 h 426"/>
                <a:gd name="T2" fmla="*/ 401 w 426"/>
                <a:gd name="T3" fmla="*/ 25 h 426"/>
                <a:gd name="T4" fmla="*/ 426 w 426"/>
                <a:gd name="T5" fmla="*/ 85 h 426"/>
                <a:gd name="T6" fmla="*/ 401 w 426"/>
                <a:gd name="T7" fmla="*/ 145 h 426"/>
                <a:gd name="T8" fmla="*/ 341 w 426"/>
                <a:gd name="T9" fmla="*/ 170 h 426"/>
                <a:gd name="T10" fmla="*/ 305 w 426"/>
                <a:gd name="T11" fmla="*/ 163 h 426"/>
                <a:gd name="T12" fmla="*/ 277 w 426"/>
                <a:gd name="T13" fmla="*/ 141 h 426"/>
                <a:gd name="T14" fmla="*/ 168 w 426"/>
                <a:gd name="T15" fmla="*/ 195 h 426"/>
                <a:gd name="T16" fmla="*/ 170 w 426"/>
                <a:gd name="T17" fmla="*/ 213 h 426"/>
                <a:gd name="T18" fmla="*/ 168 w 426"/>
                <a:gd name="T19" fmla="*/ 231 h 426"/>
                <a:gd name="T20" fmla="*/ 277 w 426"/>
                <a:gd name="T21" fmla="*/ 285 h 426"/>
                <a:gd name="T22" fmla="*/ 305 w 426"/>
                <a:gd name="T23" fmla="*/ 263 h 426"/>
                <a:gd name="T24" fmla="*/ 341 w 426"/>
                <a:gd name="T25" fmla="*/ 256 h 426"/>
                <a:gd name="T26" fmla="*/ 401 w 426"/>
                <a:gd name="T27" fmla="*/ 281 h 426"/>
                <a:gd name="T28" fmla="*/ 426 w 426"/>
                <a:gd name="T29" fmla="*/ 341 h 426"/>
                <a:gd name="T30" fmla="*/ 401 w 426"/>
                <a:gd name="T31" fmla="*/ 401 h 426"/>
                <a:gd name="T32" fmla="*/ 341 w 426"/>
                <a:gd name="T33" fmla="*/ 426 h 426"/>
                <a:gd name="T34" fmla="*/ 281 w 426"/>
                <a:gd name="T35" fmla="*/ 401 h 426"/>
                <a:gd name="T36" fmla="*/ 256 w 426"/>
                <a:gd name="T37" fmla="*/ 341 h 426"/>
                <a:gd name="T38" fmla="*/ 258 w 426"/>
                <a:gd name="T39" fmla="*/ 323 h 426"/>
                <a:gd name="T40" fmla="*/ 149 w 426"/>
                <a:gd name="T41" fmla="*/ 269 h 426"/>
                <a:gd name="T42" fmla="*/ 121 w 426"/>
                <a:gd name="T43" fmla="*/ 291 h 426"/>
                <a:gd name="T44" fmla="*/ 85 w 426"/>
                <a:gd name="T45" fmla="*/ 298 h 426"/>
                <a:gd name="T46" fmla="*/ 25 w 426"/>
                <a:gd name="T47" fmla="*/ 273 h 426"/>
                <a:gd name="T48" fmla="*/ 0 w 426"/>
                <a:gd name="T49" fmla="*/ 213 h 426"/>
                <a:gd name="T50" fmla="*/ 25 w 426"/>
                <a:gd name="T51" fmla="*/ 153 h 426"/>
                <a:gd name="T52" fmla="*/ 85 w 426"/>
                <a:gd name="T53" fmla="*/ 128 h 426"/>
                <a:gd name="T54" fmla="*/ 121 w 426"/>
                <a:gd name="T55" fmla="*/ 135 h 426"/>
                <a:gd name="T56" fmla="*/ 149 w 426"/>
                <a:gd name="T57" fmla="*/ 157 h 426"/>
                <a:gd name="T58" fmla="*/ 258 w 426"/>
                <a:gd name="T59" fmla="*/ 103 h 426"/>
                <a:gd name="T60" fmla="*/ 256 w 426"/>
                <a:gd name="T61" fmla="*/ 85 h 426"/>
                <a:gd name="T62" fmla="*/ 281 w 426"/>
                <a:gd name="T63" fmla="*/ 25 h 426"/>
                <a:gd name="T64" fmla="*/ 341 w 426"/>
                <a:gd name="T65" fmla="*/ 0 h 426"/>
                <a:gd name="T66" fmla="*/ 85 w 426"/>
                <a:gd name="T67" fmla="*/ 170 h 426"/>
                <a:gd name="T68" fmla="*/ 55 w 426"/>
                <a:gd name="T69" fmla="*/ 183 h 426"/>
                <a:gd name="T70" fmla="*/ 42 w 426"/>
                <a:gd name="T71" fmla="*/ 213 h 426"/>
                <a:gd name="T72" fmla="*/ 55 w 426"/>
                <a:gd name="T73" fmla="*/ 243 h 426"/>
                <a:gd name="T74" fmla="*/ 85 w 426"/>
                <a:gd name="T75" fmla="*/ 256 h 426"/>
                <a:gd name="T76" fmla="*/ 115 w 426"/>
                <a:gd name="T77" fmla="*/ 243 h 426"/>
                <a:gd name="T78" fmla="*/ 128 w 426"/>
                <a:gd name="T79" fmla="*/ 213 h 426"/>
                <a:gd name="T80" fmla="*/ 115 w 426"/>
                <a:gd name="T81" fmla="*/ 183 h 426"/>
                <a:gd name="T82" fmla="*/ 85 w 426"/>
                <a:gd name="T83" fmla="*/ 170 h 426"/>
                <a:gd name="T84" fmla="*/ 341 w 426"/>
                <a:gd name="T85" fmla="*/ 298 h 426"/>
                <a:gd name="T86" fmla="*/ 311 w 426"/>
                <a:gd name="T87" fmla="*/ 311 h 426"/>
                <a:gd name="T88" fmla="*/ 298 w 426"/>
                <a:gd name="T89" fmla="*/ 341 h 426"/>
                <a:gd name="T90" fmla="*/ 311 w 426"/>
                <a:gd name="T91" fmla="*/ 371 h 426"/>
                <a:gd name="T92" fmla="*/ 341 w 426"/>
                <a:gd name="T93" fmla="*/ 384 h 426"/>
                <a:gd name="T94" fmla="*/ 371 w 426"/>
                <a:gd name="T95" fmla="*/ 371 h 426"/>
                <a:gd name="T96" fmla="*/ 384 w 426"/>
                <a:gd name="T97" fmla="*/ 341 h 426"/>
                <a:gd name="T98" fmla="*/ 371 w 426"/>
                <a:gd name="T99" fmla="*/ 311 h 426"/>
                <a:gd name="T100" fmla="*/ 341 w 426"/>
                <a:gd name="T101" fmla="*/ 298 h 426"/>
                <a:gd name="T102" fmla="*/ 341 w 426"/>
                <a:gd name="T103" fmla="*/ 42 h 426"/>
                <a:gd name="T104" fmla="*/ 311 w 426"/>
                <a:gd name="T105" fmla="*/ 55 h 426"/>
                <a:gd name="T106" fmla="*/ 298 w 426"/>
                <a:gd name="T107" fmla="*/ 85 h 426"/>
                <a:gd name="T108" fmla="*/ 311 w 426"/>
                <a:gd name="T109" fmla="*/ 115 h 426"/>
                <a:gd name="T110" fmla="*/ 341 w 426"/>
                <a:gd name="T111" fmla="*/ 128 h 426"/>
                <a:gd name="T112" fmla="*/ 371 w 426"/>
                <a:gd name="T113" fmla="*/ 115 h 426"/>
                <a:gd name="T114" fmla="*/ 384 w 426"/>
                <a:gd name="T115" fmla="*/ 85 h 426"/>
                <a:gd name="T116" fmla="*/ 371 w 426"/>
                <a:gd name="T117" fmla="*/ 55 h 426"/>
                <a:gd name="T118" fmla="*/ 341 w 426"/>
                <a:gd name="T119" fmla="*/ 42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6" h="426">
                  <a:moveTo>
                    <a:pt x="341" y="0"/>
                  </a:moveTo>
                  <a:cubicBezTo>
                    <a:pt x="365" y="0"/>
                    <a:pt x="385" y="8"/>
                    <a:pt x="401" y="25"/>
                  </a:cubicBezTo>
                  <a:cubicBezTo>
                    <a:pt x="418" y="41"/>
                    <a:pt x="426" y="61"/>
                    <a:pt x="426" y="85"/>
                  </a:cubicBezTo>
                  <a:cubicBezTo>
                    <a:pt x="426" y="109"/>
                    <a:pt x="418" y="129"/>
                    <a:pt x="401" y="145"/>
                  </a:cubicBezTo>
                  <a:cubicBezTo>
                    <a:pt x="385" y="162"/>
                    <a:pt x="365" y="170"/>
                    <a:pt x="341" y="170"/>
                  </a:cubicBezTo>
                  <a:cubicBezTo>
                    <a:pt x="328" y="170"/>
                    <a:pt x="317" y="168"/>
                    <a:pt x="305" y="163"/>
                  </a:cubicBezTo>
                  <a:cubicBezTo>
                    <a:pt x="294" y="157"/>
                    <a:pt x="285" y="150"/>
                    <a:pt x="277" y="141"/>
                  </a:cubicBezTo>
                  <a:cubicBezTo>
                    <a:pt x="168" y="195"/>
                    <a:pt x="168" y="195"/>
                    <a:pt x="168" y="195"/>
                  </a:cubicBezTo>
                  <a:cubicBezTo>
                    <a:pt x="170" y="201"/>
                    <a:pt x="170" y="207"/>
                    <a:pt x="170" y="213"/>
                  </a:cubicBezTo>
                  <a:cubicBezTo>
                    <a:pt x="170" y="219"/>
                    <a:pt x="170" y="225"/>
                    <a:pt x="168" y="231"/>
                  </a:cubicBezTo>
                  <a:cubicBezTo>
                    <a:pt x="277" y="285"/>
                    <a:pt x="277" y="285"/>
                    <a:pt x="277" y="285"/>
                  </a:cubicBezTo>
                  <a:cubicBezTo>
                    <a:pt x="285" y="276"/>
                    <a:pt x="294" y="269"/>
                    <a:pt x="305" y="263"/>
                  </a:cubicBezTo>
                  <a:cubicBezTo>
                    <a:pt x="317" y="258"/>
                    <a:pt x="328" y="256"/>
                    <a:pt x="341" y="256"/>
                  </a:cubicBezTo>
                  <a:cubicBezTo>
                    <a:pt x="365" y="256"/>
                    <a:pt x="385" y="264"/>
                    <a:pt x="401" y="281"/>
                  </a:cubicBezTo>
                  <a:cubicBezTo>
                    <a:pt x="418" y="297"/>
                    <a:pt x="426" y="317"/>
                    <a:pt x="426" y="341"/>
                  </a:cubicBezTo>
                  <a:cubicBezTo>
                    <a:pt x="426" y="365"/>
                    <a:pt x="418" y="385"/>
                    <a:pt x="401" y="401"/>
                  </a:cubicBezTo>
                  <a:cubicBezTo>
                    <a:pt x="385" y="418"/>
                    <a:pt x="365" y="426"/>
                    <a:pt x="341" y="426"/>
                  </a:cubicBezTo>
                  <a:cubicBezTo>
                    <a:pt x="317" y="426"/>
                    <a:pt x="297" y="418"/>
                    <a:pt x="281" y="401"/>
                  </a:cubicBezTo>
                  <a:cubicBezTo>
                    <a:pt x="264" y="385"/>
                    <a:pt x="256" y="365"/>
                    <a:pt x="256" y="341"/>
                  </a:cubicBezTo>
                  <a:cubicBezTo>
                    <a:pt x="256" y="335"/>
                    <a:pt x="256" y="329"/>
                    <a:pt x="258" y="323"/>
                  </a:cubicBezTo>
                  <a:cubicBezTo>
                    <a:pt x="149" y="269"/>
                    <a:pt x="149" y="269"/>
                    <a:pt x="149" y="269"/>
                  </a:cubicBezTo>
                  <a:cubicBezTo>
                    <a:pt x="141" y="278"/>
                    <a:pt x="132" y="285"/>
                    <a:pt x="121" y="291"/>
                  </a:cubicBezTo>
                  <a:cubicBezTo>
                    <a:pt x="109" y="296"/>
                    <a:pt x="98" y="298"/>
                    <a:pt x="85" y="298"/>
                  </a:cubicBezTo>
                  <a:cubicBezTo>
                    <a:pt x="61" y="298"/>
                    <a:pt x="41" y="290"/>
                    <a:pt x="25" y="273"/>
                  </a:cubicBezTo>
                  <a:cubicBezTo>
                    <a:pt x="8" y="257"/>
                    <a:pt x="0" y="237"/>
                    <a:pt x="0" y="213"/>
                  </a:cubicBezTo>
                  <a:cubicBezTo>
                    <a:pt x="0" y="189"/>
                    <a:pt x="8" y="169"/>
                    <a:pt x="25" y="153"/>
                  </a:cubicBezTo>
                  <a:cubicBezTo>
                    <a:pt x="41" y="136"/>
                    <a:pt x="61" y="128"/>
                    <a:pt x="85" y="128"/>
                  </a:cubicBezTo>
                  <a:cubicBezTo>
                    <a:pt x="98" y="128"/>
                    <a:pt x="109" y="130"/>
                    <a:pt x="121" y="135"/>
                  </a:cubicBezTo>
                  <a:cubicBezTo>
                    <a:pt x="132" y="141"/>
                    <a:pt x="141" y="148"/>
                    <a:pt x="149" y="157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6" y="97"/>
                    <a:pt x="256" y="91"/>
                    <a:pt x="256" y="85"/>
                  </a:cubicBezTo>
                  <a:cubicBezTo>
                    <a:pt x="256" y="61"/>
                    <a:pt x="264" y="41"/>
                    <a:pt x="281" y="25"/>
                  </a:cubicBezTo>
                  <a:cubicBezTo>
                    <a:pt x="297" y="8"/>
                    <a:pt x="317" y="0"/>
                    <a:pt x="341" y="0"/>
                  </a:cubicBezTo>
                  <a:close/>
                  <a:moveTo>
                    <a:pt x="85" y="170"/>
                  </a:moveTo>
                  <a:cubicBezTo>
                    <a:pt x="73" y="170"/>
                    <a:pt x="63" y="174"/>
                    <a:pt x="55" y="183"/>
                  </a:cubicBezTo>
                  <a:cubicBezTo>
                    <a:pt x="46" y="191"/>
                    <a:pt x="42" y="201"/>
                    <a:pt x="42" y="213"/>
                  </a:cubicBezTo>
                  <a:cubicBezTo>
                    <a:pt x="42" y="225"/>
                    <a:pt x="46" y="235"/>
                    <a:pt x="55" y="243"/>
                  </a:cubicBezTo>
                  <a:cubicBezTo>
                    <a:pt x="63" y="252"/>
                    <a:pt x="73" y="256"/>
                    <a:pt x="85" y="256"/>
                  </a:cubicBezTo>
                  <a:cubicBezTo>
                    <a:pt x="97" y="256"/>
                    <a:pt x="107" y="252"/>
                    <a:pt x="115" y="243"/>
                  </a:cubicBezTo>
                  <a:cubicBezTo>
                    <a:pt x="124" y="235"/>
                    <a:pt x="128" y="225"/>
                    <a:pt x="128" y="213"/>
                  </a:cubicBezTo>
                  <a:cubicBezTo>
                    <a:pt x="128" y="201"/>
                    <a:pt x="124" y="191"/>
                    <a:pt x="115" y="183"/>
                  </a:cubicBezTo>
                  <a:cubicBezTo>
                    <a:pt x="107" y="174"/>
                    <a:pt x="97" y="170"/>
                    <a:pt x="85" y="170"/>
                  </a:cubicBezTo>
                  <a:close/>
                  <a:moveTo>
                    <a:pt x="341" y="298"/>
                  </a:moveTo>
                  <a:cubicBezTo>
                    <a:pt x="329" y="298"/>
                    <a:pt x="319" y="302"/>
                    <a:pt x="311" y="311"/>
                  </a:cubicBezTo>
                  <a:cubicBezTo>
                    <a:pt x="302" y="319"/>
                    <a:pt x="298" y="329"/>
                    <a:pt x="298" y="341"/>
                  </a:cubicBezTo>
                  <a:cubicBezTo>
                    <a:pt x="298" y="353"/>
                    <a:pt x="302" y="363"/>
                    <a:pt x="311" y="371"/>
                  </a:cubicBezTo>
                  <a:cubicBezTo>
                    <a:pt x="319" y="380"/>
                    <a:pt x="329" y="384"/>
                    <a:pt x="341" y="384"/>
                  </a:cubicBezTo>
                  <a:cubicBezTo>
                    <a:pt x="353" y="384"/>
                    <a:pt x="363" y="380"/>
                    <a:pt x="371" y="371"/>
                  </a:cubicBezTo>
                  <a:cubicBezTo>
                    <a:pt x="380" y="363"/>
                    <a:pt x="384" y="353"/>
                    <a:pt x="384" y="341"/>
                  </a:cubicBezTo>
                  <a:cubicBezTo>
                    <a:pt x="384" y="329"/>
                    <a:pt x="380" y="319"/>
                    <a:pt x="371" y="311"/>
                  </a:cubicBezTo>
                  <a:cubicBezTo>
                    <a:pt x="363" y="302"/>
                    <a:pt x="353" y="298"/>
                    <a:pt x="341" y="298"/>
                  </a:cubicBezTo>
                  <a:close/>
                  <a:moveTo>
                    <a:pt x="341" y="42"/>
                  </a:moveTo>
                  <a:cubicBezTo>
                    <a:pt x="329" y="42"/>
                    <a:pt x="319" y="46"/>
                    <a:pt x="311" y="55"/>
                  </a:cubicBezTo>
                  <a:cubicBezTo>
                    <a:pt x="302" y="63"/>
                    <a:pt x="298" y="73"/>
                    <a:pt x="298" y="85"/>
                  </a:cubicBezTo>
                  <a:cubicBezTo>
                    <a:pt x="298" y="97"/>
                    <a:pt x="302" y="107"/>
                    <a:pt x="311" y="115"/>
                  </a:cubicBezTo>
                  <a:cubicBezTo>
                    <a:pt x="319" y="124"/>
                    <a:pt x="329" y="128"/>
                    <a:pt x="341" y="128"/>
                  </a:cubicBezTo>
                  <a:cubicBezTo>
                    <a:pt x="353" y="128"/>
                    <a:pt x="363" y="124"/>
                    <a:pt x="371" y="115"/>
                  </a:cubicBezTo>
                  <a:cubicBezTo>
                    <a:pt x="380" y="107"/>
                    <a:pt x="384" y="97"/>
                    <a:pt x="384" y="85"/>
                  </a:cubicBezTo>
                  <a:cubicBezTo>
                    <a:pt x="384" y="73"/>
                    <a:pt x="380" y="63"/>
                    <a:pt x="371" y="55"/>
                  </a:cubicBezTo>
                  <a:cubicBezTo>
                    <a:pt x="363" y="46"/>
                    <a:pt x="353" y="42"/>
                    <a:pt x="341" y="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702593" y="5877465"/>
              <a:ext cx="5453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3:00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470357" y="5877465"/>
              <a:ext cx="12891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Frustrating it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Freeform 5"/>
          <p:cNvSpPr/>
          <p:nvPr/>
        </p:nvSpPr>
        <p:spPr bwMode="auto">
          <a:xfrm>
            <a:off x="2852450" y="5440518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6 -0.03681 L 0 0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182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3.33333E-6 L 0.05455 3.33333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3.33333E-6 L 3.33333E-6 3.33333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112E-17 L -0.02917 0.00069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-0.14714 0.25509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1275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" t="9055" r="1951" b="4456"/>
          <a:stretch>
            <a:fillRect/>
          </a:stretch>
        </p:blipFill>
        <p:spPr>
          <a:xfrm>
            <a:off x="585620" y="3691620"/>
            <a:ext cx="6665750" cy="790616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24" name="矩形 23"/>
          <p:cNvSpPr/>
          <p:nvPr/>
        </p:nvSpPr>
        <p:spPr>
          <a:xfrm>
            <a:off x="5457371" y="1886856"/>
            <a:ext cx="2946400" cy="4383314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28" name="图片 27" descr="C:\Users\86186\Desktop\8.png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85430" y="67739"/>
            <a:ext cx="6665750" cy="3863975"/>
          </a:xfrm>
          <a:prstGeom prst="rect">
            <a:avLst/>
          </a:prstGeom>
          <a:solidFill>
            <a:schemeClr val="tx1">
              <a:alpha val="76000"/>
            </a:schemeClr>
          </a:solidFill>
          <a:ln w="12700" cap="flat" cmpd="sng" algn="ctr">
            <a:noFill/>
            <a:prstDash val="solid"/>
            <a:miter lim="800000"/>
            <a:headEnd/>
            <a:tailEnd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8694057" y="1886856"/>
            <a:ext cx="2946400" cy="4383314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文本框 4" descr="e7d195523061f1c0d3ba7f298e59d031c9c3f97027ed136f882110EF8F17BAD1F2C348D17C7856EF46CB4678CC9E44EE1ABA681E3133328A7B4D22AAF822B2429426B2355AA8CC4431B8568D2CF3B73ADF5964BB9916C1AAFCE9EA833C7DDC8425D8BA88DB0599F6A00A20541FA24F913707B9AB8618371F45B8F4E26F5A89A2851711534E8E3A97"/>
          <p:cNvSpPr txBox="1"/>
          <p:nvPr/>
        </p:nvSpPr>
        <p:spPr>
          <a:xfrm>
            <a:off x="585188" y="5398502"/>
            <a:ext cx="284209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关于我们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85620" y="6270170"/>
            <a:ext cx="3332875" cy="0"/>
          </a:xfrm>
          <a:prstGeom prst="line">
            <a:avLst/>
          </a:prstGeom>
          <a:ln w="25400" cap="rnd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020457" y="5993247"/>
            <a:ext cx="102393" cy="272593"/>
            <a:chOff x="4020457" y="6005513"/>
            <a:chExt cx="102393" cy="351174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4020457" y="6096339"/>
              <a:ext cx="0" cy="260348"/>
            </a:xfrm>
            <a:prstGeom prst="line">
              <a:avLst/>
            </a:prstGeom>
            <a:ln w="38100" cap="rnd"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122850" y="6005513"/>
              <a:ext cx="0" cy="351174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9202057" y="3671171"/>
            <a:ext cx="19304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cs typeface="+mn-ea"/>
                <a:sym typeface="+mn-lt"/>
              </a:rPr>
              <a:t>文字列表</a:t>
            </a:r>
            <a:endParaRPr lang="zh-CN" altLang="en-US" sz="2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 descr="e7d195523061f1c0d3ba7f298e59d031c9c3f97027ed136f882110EF8F17BAD1F2C348D17C7856EF46CB4678CC9E44EE1ABA681E3133328A7B4D22AAF822B2429426B2355AA8CC4431B8568D2CF3B73ADF5964BB9916C1AAFCE9EA833C7DDC8425D8BA88DB0599F6A00A20541FA24F913707B9AB8618371F45B8F4E26F5A89A2851711534E8E3A97"/>
          <p:cNvSpPr/>
          <p:nvPr/>
        </p:nvSpPr>
        <p:spPr>
          <a:xfrm>
            <a:off x="9201785" y="4201160"/>
            <a:ext cx="2102485" cy="1641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我们当然提供了大家的捐款功能，但是出于良心考虑，觉得还是没有这个必要，当然，如果你们有钱，可以直接扫世玉微信。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57371" y="1886856"/>
            <a:ext cx="2946400" cy="4383314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>
                <a:alpha val="2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51370" y="1736568"/>
            <a:ext cx="454355" cy="1502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66006" y="3671171"/>
            <a:ext cx="23291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cs typeface="+mn-ea"/>
                <a:sym typeface="+mn-lt"/>
              </a:rPr>
              <a:t>团队成员</a:t>
            </a:r>
            <a:endParaRPr lang="zh-CN" altLang="en-US" sz="2000" dirty="0" smtClean="0">
              <a:cs typeface="+mn-ea"/>
              <a:sym typeface="+mn-lt"/>
            </a:endParaRPr>
          </a:p>
        </p:txBody>
      </p:sp>
      <p:sp>
        <p:nvSpPr>
          <p:cNvPr id="22" name="矩形 21" descr="e7d195523061f1c0d3ba7f298e59d031c9c3f97027ed136f882110EF8F17BAD1F2C348D17C7856EF46CB4678CC9E44EE1ABA681E3133328A7B4D22AAF822B2429426B2355AA8CC4431B8568D2CF3B73ADF5964BB9916C1AAFCE9EA833C7DDC8425D8BA88DB0599F6A00A20541FA24F913707B9AB8618371F45B8F4E26F5A89A2851711534E8E3A97"/>
          <p:cNvSpPr/>
          <p:nvPr/>
        </p:nvSpPr>
        <p:spPr>
          <a:xfrm>
            <a:off x="6023610" y="4482465"/>
            <a:ext cx="1941195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我们的团队成为就无需多介绍了，大家懂的都懂。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Freeform 5"/>
          <p:cNvSpPr/>
          <p:nvPr/>
        </p:nvSpPr>
        <p:spPr bwMode="auto">
          <a:xfrm>
            <a:off x="10387333" y="73788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Freeform 54"/>
          <p:cNvSpPr>
            <a:spLocks noEditPoints="1"/>
          </p:cNvSpPr>
          <p:nvPr/>
        </p:nvSpPr>
        <p:spPr bwMode="auto">
          <a:xfrm>
            <a:off x="9850844" y="2805415"/>
            <a:ext cx="632827" cy="597275"/>
          </a:xfrm>
          <a:custGeom>
            <a:avLst/>
            <a:gdLst>
              <a:gd name="T0" fmla="*/ 122 w 134"/>
              <a:gd name="T1" fmla="*/ 46 h 127"/>
              <a:gd name="T2" fmla="*/ 62 w 134"/>
              <a:gd name="T3" fmla="*/ 11 h 127"/>
              <a:gd name="T4" fmla="*/ 6 w 134"/>
              <a:gd name="T5" fmla="*/ 83 h 127"/>
              <a:gd name="T6" fmla="*/ 86 w 134"/>
              <a:gd name="T7" fmla="*/ 116 h 127"/>
              <a:gd name="T8" fmla="*/ 110 w 134"/>
              <a:gd name="T9" fmla="*/ 83 h 127"/>
              <a:gd name="T10" fmla="*/ 122 w 134"/>
              <a:gd name="T11" fmla="*/ 46 h 127"/>
              <a:gd name="T12" fmla="*/ 31 w 134"/>
              <a:gd name="T13" fmla="*/ 88 h 127"/>
              <a:gd name="T14" fmla="*/ 22 w 134"/>
              <a:gd name="T15" fmla="*/ 93 h 127"/>
              <a:gd name="T16" fmla="*/ 17 w 134"/>
              <a:gd name="T17" fmla="*/ 84 h 127"/>
              <a:gd name="T18" fmla="*/ 26 w 134"/>
              <a:gd name="T19" fmla="*/ 79 h 127"/>
              <a:gd name="T20" fmla="*/ 31 w 134"/>
              <a:gd name="T21" fmla="*/ 88 h 127"/>
              <a:gd name="T22" fmla="*/ 36 w 134"/>
              <a:gd name="T23" fmla="*/ 62 h 127"/>
              <a:gd name="T24" fmla="*/ 26 w 134"/>
              <a:gd name="T25" fmla="*/ 68 h 127"/>
              <a:gd name="T26" fmla="*/ 21 w 134"/>
              <a:gd name="T27" fmla="*/ 58 h 127"/>
              <a:gd name="T28" fmla="*/ 30 w 134"/>
              <a:gd name="T29" fmla="*/ 52 h 127"/>
              <a:gd name="T30" fmla="*/ 36 w 134"/>
              <a:gd name="T31" fmla="*/ 62 h 127"/>
              <a:gd name="T32" fmla="*/ 54 w 134"/>
              <a:gd name="T33" fmla="*/ 42 h 127"/>
              <a:gd name="T34" fmla="*/ 43 w 134"/>
              <a:gd name="T35" fmla="*/ 49 h 127"/>
              <a:gd name="T36" fmla="*/ 37 w 134"/>
              <a:gd name="T37" fmla="*/ 38 h 127"/>
              <a:gd name="T38" fmla="*/ 47 w 134"/>
              <a:gd name="T39" fmla="*/ 31 h 127"/>
              <a:gd name="T40" fmla="*/ 54 w 134"/>
              <a:gd name="T41" fmla="*/ 42 h 127"/>
              <a:gd name="T42" fmla="*/ 62 w 134"/>
              <a:gd name="T43" fmla="*/ 28 h 127"/>
              <a:gd name="T44" fmla="*/ 72 w 134"/>
              <a:gd name="T45" fmla="*/ 21 h 127"/>
              <a:gd name="T46" fmla="*/ 78 w 134"/>
              <a:gd name="T47" fmla="*/ 32 h 127"/>
              <a:gd name="T48" fmla="*/ 68 w 134"/>
              <a:gd name="T49" fmla="*/ 38 h 127"/>
              <a:gd name="T50" fmla="*/ 62 w 134"/>
              <a:gd name="T51" fmla="*/ 28 h 127"/>
              <a:gd name="T52" fmla="*/ 91 w 134"/>
              <a:gd name="T53" fmla="*/ 94 h 127"/>
              <a:gd name="T54" fmla="*/ 72 w 134"/>
              <a:gd name="T55" fmla="*/ 106 h 127"/>
              <a:gd name="T56" fmla="*/ 61 w 134"/>
              <a:gd name="T57" fmla="*/ 86 h 127"/>
              <a:gd name="T58" fmla="*/ 80 w 134"/>
              <a:gd name="T59" fmla="*/ 75 h 127"/>
              <a:gd name="T60" fmla="*/ 91 w 134"/>
              <a:gd name="T61" fmla="*/ 94 h 127"/>
              <a:gd name="T62" fmla="*/ 104 w 134"/>
              <a:gd name="T63" fmla="*/ 37 h 127"/>
              <a:gd name="T64" fmla="*/ 94 w 134"/>
              <a:gd name="T65" fmla="*/ 44 h 127"/>
              <a:gd name="T66" fmla="*/ 88 w 134"/>
              <a:gd name="T67" fmla="*/ 32 h 127"/>
              <a:gd name="T68" fmla="*/ 98 w 134"/>
              <a:gd name="T69" fmla="*/ 26 h 127"/>
              <a:gd name="T70" fmla="*/ 104 w 134"/>
              <a:gd name="T71" fmla="*/ 3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" h="127">
                <a:moveTo>
                  <a:pt x="122" y="46"/>
                </a:moveTo>
                <a:cubicBezTo>
                  <a:pt x="134" y="18"/>
                  <a:pt x="100" y="0"/>
                  <a:pt x="62" y="11"/>
                </a:cubicBezTo>
                <a:cubicBezTo>
                  <a:pt x="25" y="21"/>
                  <a:pt x="0" y="53"/>
                  <a:pt x="6" y="83"/>
                </a:cubicBezTo>
                <a:cubicBezTo>
                  <a:pt x="13" y="112"/>
                  <a:pt x="49" y="127"/>
                  <a:pt x="86" y="116"/>
                </a:cubicBezTo>
                <a:cubicBezTo>
                  <a:pt x="112" y="109"/>
                  <a:pt x="124" y="99"/>
                  <a:pt x="110" y="83"/>
                </a:cubicBezTo>
                <a:cubicBezTo>
                  <a:pt x="92" y="64"/>
                  <a:pt x="115" y="63"/>
                  <a:pt x="122" y="46"/>
                </a:cubicBezTo>
                <a:close/>
                <a:moveTo>
                  <a:pt x="31" y="88"/>
                </a:moveTo>
                <a:cubicBezTo>
                  <a:pt x="30" y="92"/>
                  <a:pt x="26" y="95"/>
                  <a:pt x="22" y="93"/>
                </a:cubicBezTo>
                <a:cubicBezTo>
                  <a:pt x="18" y="92"/>
                  <a:pt x="15" y="88"/>
                  <a:pt x="17" y="84"/>
                </a:cubicBezTo>
                <a:cubicBezTo>
                  <a:pt x="18" y="80"/>
                  <a:pt x="22" y="77"/>
                  <a:pt x="26" y="79"/>
                </a:cubicBezTo>
                <a:cubicBezTo>
                  <a:pt x="29" y="80"/>
                  <a:pt x="32" y="84"/>
                  <a:pt x="31" y="88"/>
                </a:cubicBezTo>
                <a:close/>
                <a:moveTo>
                  <a:pt x="36" y="62"/>
                </a:moveTo>
                <a:cubicBezTo>
                  <a:pt x="35" y="66"/>
                  <a:pt x="31" y="69"/>
                  <a:pt x="26" y="68"/>
                </a:cubicBezTo>
                <a:cubicBezTo>
                  <a:pt x="22" y="67"/>
                  <a:pt x="20" y="62"/>
                  <a:pt x="21" y="58"/>
                </a:cubicBezTo>
                <a:cubicBezTo>
                  <a:pt x="22" y="54"/>
                  <a:pt x="26" y="51"/>
                  <a:pt x="30" y="52"/>
                </a:cubicBezTo>
                <a:cubicBezTo>
                  <a:pt x="35" y="53"/>
                  <a:pt x="37" y="58"/>
                  <a:pt x="36" y="62"/>
                </a:cubicBezTo>
                <a:close/>
                <a:moveTo>
                  <a:pt x="54" y="42"/>
                </a:moveTo>
                <a:cubicBezTo>
                  <a:pt x="52" y="47"/>
                  <a:pt x="48" y="50"/>
                  <a:pt x="43" y="49"/>
                </a:cubicBezTo>
                <a:cubicBezTo>
                  <a:pt x="38" y="47"/>
                  <a:pt x="36" y="42"/>
                  <a:pt x="37" y="38"/>
                </a:cubicBezTo>
                <a:cubicBezTo>
                  <a:pt x="38" y="33"/>
                  <a:pt x="43" y="30"/>
                  <a:pt x="47" y="31"/>
                </a:cubicBezTo>
                <a:cubicBezTo>
                  <a:pt x="52" y="33"/>
                  <a:pt x="55" y="38"/>
                  <a:pt x="54" y="42"/>
                </a:cubicBezTo>
                <a:close/>
                <a:moveTo>
                  <a:pt x="62" y="28"/>
                </a:moveTo>
                <a:cubicBezTo>
                  <a:pt x="63" y="23"/>
                  <a:pt x="68" y="20"/>
                  <a:pt x="72" y="21"/>
                </a:cubicBezTo>
                <a:cubicBezTo>
                  <a:pt x="77" y="23"/>
                  <a:pt x="79" y="27"/>
                  <a:pt x="78" y="32"/>
                </a:cubicBezTo>
                <a:cubicBezTo>
                  <a:pt x="77" y="37"/>
                  <a:pt x="72" y="40"/>
                  <a:pt x="68" y="38"/>
                </a:cubicBezTo>
                <a:cubicBezTo>
                  <a:pt x="63" y="37"/>
                  <a:pt x="61" y="32"/>
                  <a:pt x="62" y="28"/>
                </a:cubicBezTo>
                <a:close/>
                <a:moveTo>
                  <a:pt x="91" y="94"/>
                </a:moveTo>
                <a:cubicBezTo>
                  <a:pt x="89" y="103"/>
                  <a:pt x="80" y="108"/>
                  <a:pt x="72" y="106"/>
                </a:cubicBezTo>
                <a:cubicBezTo>
                  <a:pt x="64" y="103"/>
                  <a:pt x="59" y="95"/>
                  <a:pt x="61" y="86"/>
                </a:cubicBezTo>
                <a:cubicBezTo>
                  <a:pt x="64" y="77"/>
                  <a:pt x="72" y="72"/>
                  <a:pt x="80" y="75"/>
                </a:cubicBezTo>
                <a:cubicBezTo>
                  <a:pt x="88" y="77"/>
                  <a:pt x="93" y="86"/>
                  <a:pt x="91" y="94"/>
                </a:cubicBezTo>
                <a:close/>
                <a:moveTo>
                  <a:pt x="104" y="37"/>
                </a:moveTo>
                <a:cubicBezTo>
                  <a:pt x="103" y="42"/>
                  <a:pt x="98" y="45"/>
                  <a:pt x="94" y="44"/>
                </a:cubicBezTo>
                <a:cubicBezTo>
                  <a:pt x="89" y="42"/>
                  <a:pt x="86" y="37"/>
                  <a:pt x="88" y="32"/>
                </a:cubicBezTo>
                <a:cubicBezTo>
                  <a:pt x="89" y="28"/>
                  <a:pt x="94" y="25"/>
                  <a:pt x="98" y="26"/>
                </a:cubicBezTo>
                <a:cubicBezTo>
                  <a:pt x="103" y="27"/>
                  <a:pt x="106" y="32"/>
                  <a:pt x="104" y="3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+mn-ea"/>
              <a:sym typeface="+mn-lt"/>
            </a:endParaRPr>
          </a:p>
        </p:txBody>
      </p:sp>
      <p:sp>
        <p:nvSpPr>
          <p:cNvPr id="27" name="Freeform 9"/>
          <p:cNvSpPr/>
          <p:nvPr/>
        </p:nvSpPr>
        <p:spPr bwMode="auto">
          <a:xfrm>
            <a:off x="6571496" y="2784083"/>
            <a:ext cx="718150" cy="639937"/>
          </a:xfrm>
          <a:custGeom>
            <a:avLst/>
            <a:gdLst>
              <a:gd name="T0" fmla="*/ 30 w 153"/>
              <a:gd name="T1" fmla="*/ 130 h 136"/>
              <a:gd name="T2" fmla="*/ 64 w 153"/>
              <a:gd name="T3" fmla="*/ 117 h 136"/>
              <a:gd name="T4" fmla="*/ 67 w 153"/>
              <a:gd name="T5" fmla="*/ 135 h 136"/>
              <a:gd name="T6" fmla="*/ 106 w 153"/>
              <a:gd name="T7" fmla="*/ 111 h 136"/>
              <a:gd name="T8" fmla="*/ 67 w 153"/>
              <a:gd name="T9" fmla="*/ 65 h 136"/>
              <a:gd name="T10" fmla="*/ 110 w 153"/>
              <a:gd name="T11" fmla="*/ 107 h 136"/>
              <a:gd name="T12" fmla="*/ 146 w 153"/>
              <a:gd name="T13" fmla="*/ 121 h 136"/>
              <a:gd name="T14" fmla="*/ 150 w 153"/>
              <a:gd name="T15" fmla="*/ 120 h 136"/>
              <a:gd name="T16" fmla="*/ 152 w 153"/>
              <a:gd name="T17" fmla="*/ 118 h 136"/>
              <a:gd name="T18" fmla="*/ 152 w 153"/>
              <a:gd name="T19" fmla="*/ 118 h 136"/>
              <a:gd name="T20" fmla="*/ 152 w 153"/>
              <a:gd name="T21" fmla="*/ 117 h 136"/>
              <a:gd name="T22" fmla="*/ 152 w 153"/>
              <a:gd name="T23" fmla="*/ 116 h 136"/>
              <a:gd name="T24" fmla="*/ 147 w 153"/>
              <a:gd name="T25" fmla="*/ 113 h 136"/>
              <a:gd name="T26" fmla="*/ 111 w 153"/>
              <a:gd name="T27" fmla="*/ 100 h 136"/>
              <a:gd name="T28" fmla="*/ 135 w 153"/>
              <a:gd name="T29" fmla="*/ 59 h 136"/>
              <a:gd name="T30" fmla="*/ 118 w 153"/>
              <a:gd name="T31" fmla="*/ 56 h 136"/>
              <a:gd name="T32" fmla="*/ 128 w 153"/>
              <a:gd name="T33" fmla="*/ 32 h 136"/>
              <a:gd name="T34" fmla="*/ 110 w 153"/>
              <a:gd name="T35" fmla="*/ 32 h 136"/>
              <a:gd name="T36" fmla="*/ 105 w 153"/>
              <a:gd name="T37" fmla="*/ 3 h 136"/>
              <a:gd name="T38" fmla="*/ 92 w 153"/>
              <a:gd name="T39" fmla="*/ 18 h 136"/>
              <a:gd name="T40" fmla="*/ 84 w 153"/>
              <a:gd name="T41" fmla="*/ 11 h 136"/>
              <a:gd name="T42" fmla="*/ 77 w 153"/>
              <a:gd name="T43" fmla="*/ 41 h 136"/>
              <a:gd name="T44" fmla="*/ 60 w 153"/>
              <a:gd name="T45" fmla="*/ 10 h 136"/>
              <a:gd name="T46" fmla="*/ 49 w 153"/>
              <a:gd name="T47" fmla="*/ 23 h 136"/>
              <a:gd name="T48" fmla="*/ 21 w 153"/>
              <a:gd name="T49" fmla="*/ 0 h 136"/>
              <a:gd name="T50" fmla="*/ 31 w 153"/>
              <a:gd name="T51" fmla="*/ 37 h 136"/>
              <a:gd name="T52" fmla="*/ 14 w 153"/>
              <a:gd name="T53" fmla="*/ 42 h 136"/>
              <a:gd name="T54" fmla="*/ 44 w 153"/>
              <a:gd name="T55" fmla="*/ 71 h 136"/>
              <a:gd name="T56" fmla="*/ 12 w 153"/>
              <a:gd name="T57" fmla="*/ 71 h 136"/>
              <a:gd name="T58" fmla="*/ 18 w 153"/>
              <a:gd name="T59" fmla="*/ 82 h 136"/>
              <a:gd name="T60" fmla="*/ 0 w 153"/>
              <a:gd name="T61" fmla="*/ 91 h 136"/>
              <a:gd name="T62" fmla="*/ 35 w 153"/>
              <a:gd name="T63" fmla="*/ 106 h 136"/>
              <a:gd name="T64" fmla="*/ 30 w 153"/>
              <a:gd name="T65" fmla="*/ 13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3" h="136">
                <a:moveTo>
                  <a:pt x="30" y="130"/>
                </a:moveTo>
                <a:cubicBezTo>
                  <a:pt x="30" y="130"/>
                  <a:pt x="55" y="114"/>
                  <a:pt x="64" y="117"/>
                </a:cubicBezTo>
                <a:cubicBezTo>
                  <a:pt x="72" y="121"/>
                  <a:pt x="66" y="135"/>
                  <a:pt x="67" y="135"/>
                </a:cubicBezTo>
                <a:cubicBezTo>
                  <a:pt x="67" y="136"/>
                  <a:pt x="97" y="135"/>
                  <a:pt x="106" y="111"/>
                </a:cubicBezTo>
                <a:cubicBezTo>
                  <a:pt x="98" y="105"/>
                  <a:pt x="82" y="92"/>
                  <a:pt x="67" y="65"/>
                </a:cubicBezTo>
                <a:cubicBezTo>
                  <a:pt x="83" y="87"/>
                  <a:pt x="102" y="101"/>
                  <a:pt x="110" y="107"/>
                </a:cubicBezTo>
                <a:cubicBezTo>
                  <a:pt x="120" y="113"/>
                  <a:pt x="134" y="119"/>
                  <a:pt x="146" y="121"/>
                </a:cubicBezTo>
                <a:cubicBezTo>
                  <a:pt x="147" y="121"/>
                  <a:pt x="149" y="121"/>
                  <a:pt x="150" y="120"/>
                </a:cubicBezTo>
                <a:cubicBezTo>
                  <a:pt x="151" y="119"/>
                  <a:pt x="151" y="119"/>
                  <a:pt x="152" y="118"/>
                </a:cubicBezTo>
                <a:cubicBezTo>
                  <a:pt x="152" y="118"/>
                  <a:pt x="152" y="118"/>
                  <a:pt x="152" y="118"/>
                </a:cubicBezTo>
                <a:cubicBezTo>
                  <a:pt x="152" y="117"/>
                  <a:pt x="152" y="117"/>
                  <a:pt x="152" y="117"/>
                </a:cubicBezTo>
                <a:cubicBezTo>
                  <a:pt x="152" y="117"/>
                  <a:pt x="152" y="117"/>
                  <a:pt x="152" y="116"/>
                </a:cubicBezTo>
                <a:cubicBezTo>
                  <a:pt x="153" y="114"/>
                  <a:pt x="152" y="112"/>
                  <a:pt x="147" y="113"/>
                </a:cubicBezTo>
                <a:cubicBezTo>
                  <a:pt x="140" y="115"/>
                  <a:pt x="123" y="109"/>
                  <a:pt x="111" y="100"/>
                </a:cubicBezTo>
                <a:cubicBezTo>
                  <a:pt x="137" y="86"/>
                  <a:pt x="134" y="59"/>
                  <a:pt x="135" y="59"/>
                </a:cubicBezTo>
                <a:cubicBezTo>
                  <a:pt x="135" y="60"/>
                  <a:pt x="124" y="63"/>
                  <a:pt x="118" y="56"/>
                </a:cubicBezTo>
                <a:cubicBezTo>
                  <a:pt x="111" y="50"/>
                  <a:pt x="128" y="32"/>
                  <a:pt x="128" y="32"/>
                </a:cubicBezTo>
                <a:cubicBezTo>
                  <a:pt x="128" y="32"/>
                  <a:pt x="117" y="40"/>
                  <a:pt x="110" y="32"/>
                </a:cubicBezTo>
                <a:cubicBezTo>
                  <a:pt x="103" y="25"/>
                  <a:pt x="105" y="3"/>
                  <a:pt x="105" y="3"/>
                </a:cubicBezTo>
                <a:cubicBezTo>
                  <a:pt x="105" y="3"/>
                  <a:pt x="100" y="18"/>
                  <a:pt x="92" y="18"/>
                </a:cubicBezTo>
                <a:cubicBezTo>
                  <a:pt x="84" y="17"/>
                  <a:pt x="84" y="11"/>
                  <a:pt x="84" y="11"/>
                </a:cubicBezTo>
                <a:cubicBezTo>
                  <a:pt x="84" y="11"/>
                  <a:pt x="84" y="40"/>
                  <a:pt x="77" y="41"/>
                </a:cubicBezTo>
                <a:cubicBezTo>
                  <a:pt x="68" y="43"/>
                  <a:pt x="59" y="10"/>
                  <a:pt x="60" y="10"/>
                </a:cubicBezTo>
                <a:cubicBezTo>
                  <a:pt x="59" y="9"/>
                  <a:pt x="61" y="25"/>
                  <a:pt x="49" y="23"/>
                </a:cubicBezTo>
                <a:cubicBezTo>
                  <a:pt x="37" y="21"/>
                  <a:pt x="21" y="0"/>
                  <a:pt x="21" y="0"/>
                </a:cubicBezTo>
                <a:cubicBezTo>
                  <a:pt x="21" y="0"/>
                  <a:pt x="31" y="26"/>
                  <a:pt x="31" y="37"/>
                </a:cubicBezTo>
                <a:cubicBezTo>
                  <a:pt x="30" y="48"/>
                  <a:pt x="14" y="42"/>
                  <a:pt x="14" y="42"/>
                </a:cubicBezTo>
                <a:cubicBezTo>
                  <a:pt x="14" y="43"/>
                  <a:pt x="43" y="59"/>
                  <a:pt x="44" y="71"/>
                </a:cubicBezTo>
                <a:cubicBezTo>
                  <a:pt x="44" y="83"/>
                  <a:pt x="19" y="74"/>
                  <a:pt x="12" y="71"/>
                </a:cubicBezTo>
                <a:cubicBezTo>
                  <a:pt x="14" y="72"/>
                  <a:pt x="17" y="75"/>
                  <a:pt x="18" y="82"/>
                </a:cubicBezTo>
                <a:cubicBezTo>
                  <a:pt x="18" y="92"/>
                  <a:pt x="0" y="91"/>
                  <a:pt x="0" y="91"/>
                </a:cubicBezTo>
                <a:cubicBezTo>
                  <a:pt x="0" y="91"/>
                  <a:pt x="27" y="99"/>
                  <a:pt x="35" y="106"/>
                </a:cubicBezTo>
                <a:cubicBezTo>
                  <a:pt x="42" y="114"/>
                  <a:pt x="30" y="130"/>
                  <a:pt x="30" y="1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dirty="0"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V="1">
            <a:off x="5766006" y="2040060"/>
            <a:ext cx="640237" cy="31688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5883675" y="2363892"/>
            <a:ext cx="200166" cy="990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0608005" y="2456018"/>
            <a:ext cx="456870" cy="41667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0750133" y="2362605"/>
            <a:ext cx="151883" cy="154739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3.7037E-7 L 0.11081 3.7037E-7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3.7037E-7 L -2.29167E-6 3.7037E-7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018 0.10439 L 4.16667E-7 4.07407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3" y="-52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decel="3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from x="288177" y="6933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decel="333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4.07407E-6 L -0.26549 4.07407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8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path" presetSubtype="0" decel="333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4.81481E-6 L -4.375E-6 -0.07663 " pathEditMode="relative" rAng="0" ptsTypes="AA">
                                      <p:cBhvr>
                                        <p:cTn id="55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43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85185E-6 L -0.10091 0.08565 " pathEditMode="relative" rAng="0" ptsTypes="AA">
                                      <p:cBhvr>
                                        <p:cTn id="79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428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85185E-6 L 0.14505 -0.12315 " pathEditMode="relative" rAng="0" ptsTypes="AA">
                                      <p:cBhvr>
                                        <p:cTn id="84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6157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2.08333E-6 4.07407E-6 L 0.07071 0.11898 " pathEditMode="relative" rAng="0" ptsTypes="AA">
                                      <p:cBhvr>
                                        <p:cTn id="89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594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3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2.96296E-6 L -0.05143 -0.08056 " pathEditMode="relative" rAng="0" ptsTypes="AA">
                                      <p:cBhvr>
                                        <p:cTn id="94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-4028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  <p:bldP spid="4" grpId="1" animBg="1"/>
      <p:bldP spid="5" grpId="0"/>
      <p:bldP spid="5" grpId="1"/>
      <p:bldP spid="5" grpId="2"/>
      <p:bldP spid="14" grpId="0"/>
      <p:bldP spid="15" grpId="0"/>
      <p:bldP spid="16" grpId="0" animBg="1"/>
      <p:bldP spid="16" grpId="1" animBg="1"/>
      <p:bldP spid="16" grpId="2" animBg="1"/>
      <p:bldP spid="17" grpId="0" animBg="1"/>
      <p:bldP spid="21" grpId="0"/>
      <p:bldP spid="22" grpId="0"/>
      <p:bldP spid="23" grpId="0" animBg="1"/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74171"/>
            <a:ext cx="12192000" cy="7206343"/>
          </a:xfrm>
          <a:prstGeom prst="rect">
            <a:avLst/>
          </a:prstGeom>
        </p:spPr>
      </p:pic>
      <p:sp>
        <p:nvSpPr>
          <p:cNvPr id="26" name="任意多边形 2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033886 w 12192000"/>
              <a:gd name="connsiteY0" fmla="*/ 476599 h 6858000"/>
              <a:gd name="connsiteX1" fmla="*/ 10956072 w 12192000"/>
              <a:gd name="connsiteY1" fmla="*/ 489263 h 6858000"/>
              <a:gd name="connsiteX2" fmla="*/ 6539108 w 12192000"/>
              <a:gd name="connsiteY2" fmla="*/ 1672785 h 6858000"/>
              <a:gd name="connsiteX3" fmla="*/ 6263891 w 12192000"/>
              <a:gd name="connsiteY3" fmla="*/ 2149474 h 6858000"/>
              <a:gd name="connsiteX4" fmla="*/ 6740580 w 12192000"/>
              <a:gd name="connsiteY4" fmla="*/ 2424690 h 6858000"/>
              <a:gd name="connsiteX5" fmla="*/ 11157544 w 12192000"/>
              <a:gd name="connsiteY5" fmla="*/ 1241169 h 6858000"/>
              <a:gd name="connsiteX6" fmla="*/ 11432760 w 12192000"/>
              <a:gd name="connsiteY6" fmla="*/ 764480 h 6858000"/>
              <a:gd name="connsiteX7" fmla="*/ 11432761 w 12192000"/>
              <a:gd name="connsiteY7" fmla="*/ 764480 h 6858000"/>
              <a:gd name="connsiteX8" fmla="*/ 11033886 w 12192000"/>
              <a:gd name="connsiteY8" fmla="*/ 476599 h 6858000"/>
              <a:gd name="connsiteX9" fmla="*/ 0 w 12192000"/>
              <a:gd name="connsiteY9" fmla="*/ 0 h 6858000"/>
              <a:gd name="connsiteX10" fmla="*/ 9849133 w 12192000"/>
              <a:gd name="connsiteY10" fmla="*/ 0 h 6858000"/>
              <a:gd name="connsiteX11" fmla="*/ 5866045 w 12192000"/>
              <a:gd name="connsiteY11" fmla="*/ 1067265 h 6858000"/>
              <a:gd name="connsiteX12" fmla="*/ 5673095 w 12192000"/>
              <a:gd name="connsiteY12" fmla="*/ 1401465 h 6858000"/>
              <a:gd name="connsiteX13" fmla="*/ 6007295 w 12192000"/>
              <a:gd name="connsiteY13" fmla="*/ 1594415 h 6858000"/>
              <a:gd name="connsiteX14" fmla="*/ 10142475 w 12192000"/>
              <a:gd name="connsiteY14" fmla="*/ 486397 h 6858000"/>
              <a:gd name="connsiteX15" fmla="*/ 10335425 w 12192000"/>
              <a:gd name="connsiteY15" fmla="*/ 152197 h 6858000"/>
              <a:gd name="connsiteX16" fmla="*/ 10250924 w 12192000"/>
              <a:gd name="connsiteY16" fmla="*/ 16891 h 6858000"/>
              <a:gd name="connsiteX17" fmla="*/ 10227221 w 12192000"/>
              <a:gd name="connsiteY17" fmla="*/ 0 h 6858000"/>
              <a:gd name="connsiteX18" fmla="*/ 12192000 w 12192000"/>
              <a:gd name="connsiteY18" fmla="*/ 0 h 6858000"/>
              <a:gd name="connsiteX19" fmla="*/ 12192000 w 12192000"/>
              <a:gd name="connsiteY19" fmla="*/ 1031467 h 6858000"/>
              <a:gd name="connsiteX20" fmla="*/ 6394815 w 12192000"/>
              <a:gd name="connsiteY20" fmla="*/ 2584818 h 6858000"/>
              <a:gd name="connsiteX21" fmla="*/ 6114192 w 12192000"/>
              <a:gd name="connsiteY21" fmla="*/ 3070871 h 6858000"/>
              <a:gd name="connsiteX22" fmla="*/ 6600245 w 12192000"/>
              <a:gd name="connsiteY22" fmla="*/ 3351494 h 6858000"/>
              <a:gd name="connsiteX23" fmla="*/ 12192000 w 12192000"/>
              <a:gd name="connsiteY23" fmla="*/ 1853188 h 6858000"/>
              <a:gd name="connsiteX24" fmla="*/ 12192000 w 12192000"/>
              <a:gd name="connsiteY24" fmla="*/ 1920669 h 6858000"/>
              <a:gd name="connsiteX25" fmla="*/ 7698774 w 12192000"/>
              <a:gd name="connsiteY25" fmla="*/ 3124625 h 6858000"/>
              <a:gd name="connsiteX26" fmla="*/ 7505824 w 12192000"/>
              <a:gd name="connsiteY26" fmla="*/ 3458825 h 6858000"/>
              <a:gd name="connsiteX27" fmla="*/ 7840024 w 12192000"/>
              <a:gd name="connsiteY27" fmla="*/ 3651776 h 6858000"/>
              <a:gd name="connsiteX28" fmla="*/ 12192000 w 12192000"/>
              <a:gd name="connsiteY28" fmla="*/ 2485667 h 6858000"/>
              <a:gd name="connsiteX29" fmla="*/ 12192000 w 12192000"/>
              <a:gd name="connsiteY29" fmla="*/ 2577617 h 6858000"/>
              <a:gd name="connsiteX30" fmla="*/ 12165742 w 12192000"/>
              <a:gd name="connsiteY30" fmla="*/ 2579263 h 6858000"/>
              <a:gd name="connsiteX31" fmla="*/ 9612823 w 12192000"/>
              <a:gd name="connsiteY31" fmla="*/ 3263315 h 6858000"/>
              <a:gd name="connsiteX32" fmla="*/ 9493702 w 12192000"/>
              <a:gd name="connsiteY32" fmla="*/ 3469640 h 6858000"/>
              <a:gd name="connsiteX33" fmla="*/ 9493702 w 12192000"/>
              <a:gd name="connsiteY33" fmla="*/ 3469639 h 6858000"/>
              <a:gd name="connsiteX34" fmla="*/ 9700026 w 12192000"/>
              <a:gd name="connsiteY34" fmla="*/ 3588760 h 6858000"/>
              <a:gd name="connsiteX35" fmla="*/ 12192000 w 12192000"/>
              <a:gd name="connsiteY35" fmla="*/ 2921039 h 6858000"/>
              <a:gd name="connsiteX36" fmla="*/ 12192000 w 12192000"/>
              <a:gd name="connsiteY36" fmla="*/ 6858000 h 6858000"/>
              <a:gd name="connsiteX37" fmla="*/ 0 w 12192000"/>
              <a:gd name="connsiteY3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0" h="6858000">
                <a:moveTo>
                  <a:pt x="11033886" y="476599"/>
                </a:moveTo>
                <a:cubicBezTo>
                  <a:pt x="11008071" y="478149"/>
                  <a:pt x="10982026" y="482309"/>
                  <a:pt x="10956072" y="489263"/>
                </a:cubicBezTo>
                <a:lnTo>
                  <a:pt x="6539108" y="1672785"/>
                </a:lnTo>
                <a:cubicBezTo>
                  <a:pt x="6331474" y="1728420"/>
                  <a:pt x="6208256" y="1941841"/>
                  <a:pt x="6263891" y="2149474"/>
                </a:cubicBezTo>
                <a:cubicBezTo>
                  <a:pt x="6319526" y="2357107"/>
                  <a:pt x="6532947" y="2480325"/>
                  <a:pt x="6740580" y="2424690"/>
                </a:cubicBezTo>
                <a:lnTo>
                  <a:pt x="11157544" y="1241169"/>
                </a:lnTo>
                <a:cubicBezTo>
                  <a:pt x="11365177" y="1185534"/>
                  <a:pt x="11488395" y="972113"/>
                  <a:pt x="11432760" y="764480"/>
                </a:cubicBezTo>
                <a:lnTo>
                  <a:pt x="11432761" y="764480"/>
                </a:lnTo>
                <a:cubicBezTo>
                  <a:pt x="11384080" y="582800"/>
                  <a:pt x="11214596" y="465751"/>
                  <a:pt x="11033886" y="476599"/>
                </a:cubicBezTo>
                <a:close/>
                <a:moveTo>
                  <a:pt x="0" y="0"/>
                </a:moveTo>
                <a:lnTo>
                  <a:pt x="9849133" y="0"/>
                </a:lnTo>
                <a:lnTo>
                  <a:pt x="5866045" y="1067265"/>
                </a:lnTo>
                <a:cubicBezTo>
                  <a:pt x="5720476" y="1106270"/>
                  <a:pt x="5634090" y="1255896"/>
                  <a:pt x="5673095" y="1401465"/>
                </a:cubicBezTo>
                <a:cubicBezTo>
                  <a:pt x="5712100" y="1547034"/>
                  <a:pt x="5861726" y="1633420"/>
                  <a:pt x="6007295" y="1594415"/>
                </a:cubicBezTo>
                <a:lnTo>
                  <a:pt x="10142475" y="486397"/>
                </a:lnTo>
                <a:cubicBezTo>
                  <a:pt x="10288044" y="447392"/>
                  <a:pt x="10374430" y="297766"/>
                  <a:pt x="10335425" y="152197"/>
                </a:cubicBezTo>
                <a:cubicBezTo>
                  <a:pt x="10320798" y="97609"/>
                  <a:pt x="10290615" y="51343"/>
                  <a:pt x="10250924" y="16891"/>
                </a:cubicBezTo>
                <a:lnTo>
                  <a:pt x="10227221" y="0"/>
                </a:lnTo>
                <a:lnTo>
                  <a:pt x="12192000" y="0"/>
                </a:lnTo>
                <a:lnTo>
                  <a:pt x="12192000" y="1031467"/>
                </a:lnTo>
                <a:lnTo>
                  <a:pt x="6394815" y="2584818"/>
                </a:lnTo>
                <a:cubicBezTo>
                  <a:pt x="6183104" y="2641546"/>
                  <a:pt x="6057464" y="2859160"/>
                  <a:pt x="6114192" y="3070871"/>
                </a:cubicBezTo>
                <a:cubicBezTo>
                  <a:pt x="6170919" y="3282582"/>
                  <a:pt x="6388533" y="3408222"/>
                  <a:pt x="6600245" y="3351494"/>
                </a:cubicBezTo>
                <a:lnTo>
                  <a:pt x="12192000" y="1853188"/>
                </a:lnTo>
                <a:lnTo>
                  <a:pt x="12192000" y="1920669"/>
                </a:lnTo>
                <a:lnTo>
                  <a:pt x="7698774" y="3124625"/>
                </a:lnTo>
                <a:cubicBezTo>
                  <a:pt x="7553205" y="3163630"/>
                  <a:pt x="7466819" y="3313256"/>
                  <a:pt x="7505824" y="3458825"/>
                </a:cubicBezTo>
                <a:cubicBezTo>
                  <a:pt x="7544829" y="3604394"/>
                  <a:pt x="7694455" y="3690781"/>
                  <a:pt x="7840024" y="3651776"/>
                </a:cubicBezTo>
                <a:lnTo>
                  <a:pt x="12192000" y="2485667"/>
                </a:lnTo>
                <a:lnTo>
                  <a:pt x="12192000" y="2577617"/>
                </a:lnTo>
                <a:lnTo>
                  <a:pt x="12165742" y="2579263"/>
                </a:lnTo>
                <a:lnTo>
                  <a:pt x="9612823" y="3263315"/>
                </a:lnTo>
                <a:cubicBezTo>
                  <a:pt x="9522954" y="3287396"/>
                  <a:pt x="9469621" y="3379770"/>
                  <a:pt x="9493702" y="3469640"/>
                </a:cubicBezTo>
                <a:lnTo>
                  <a:pt x="9493702" y="3469639"/>
                </a:lnTo>
                <a:cubicBezTo>
                  <a:pt x="9517782" y="3559508"/>
                  <a:pt x="9610156" y="3612841"/>
                  <a:pt x="9700026" y="3588760"/>
                </a:cubicBezTo>
                <a:lnTo>
                  <a:pt x="12192000" y="2921039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1200" dirty="0"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20833" y="2475077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sz="2800" b="1" dirty="0">
                <a:cs typeface="+mn-ea"/>
                <a:sym typeface="+mn-lt"/>
              </a:rPr>
              <a:t>登录注册</a:t>
            </a:r>
            <a:endParaRPr lang="zh-CN" sz="2800" b="1" dirty="0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20775" y="3667125"/>
            <a:ext cx="4094480" cy="117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接下来就到我们的用户环节了，大家跟我一起来点击右上角的登录注册，进入我们的用户界面。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Freeform 5"/>
          <p:cNvSpPr/>
          <p:nvPr/>
        </p:nvSpPr>
        <p:spPr bwMode="auto">
          <a:xfrm>
            <a:off x="1182501" y="1328011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 rot="660000" flipV="1">
            <a:off x="7332991" y="4454982"/>
            <a:ext cx="1231900" cy="60972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660000" flipV="1">
            <a:off x="8119621" y="4642519"/>
            <a:ext cx="474092" cy="2346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半闭框 13"/>
          <p:cNvSpPr/>
          <p:nvPr/>
        </p:nvSpPr>
        <p:spPr>
          <a:xfrm rot="2700000">
            <a:off x="5900739" y="6386596"/>
            <a:ext cx="390525" cy="390525"/>
          </a:xfrm>
          <a:prstGeom prst="halfFrame">
            <a:avLst>
              <a:gd name="adj1" fmla="val 23577"/>
              <a:gd name="adj2" fmla="val 19512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6 -0.03681 L 0 0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18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0.11289 0.05741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287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8148E-6 L 0.15052 -0.07731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26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  <p:bldP spid="30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6"/>
          <p:cNvCxnSpPr/>
          <p:nvPr/>
        </p:nvCxnSpPr>
        <p:spPr>
          <a:xfrm>
            <a:off x="6765837" y="2870752"/>
            <a:ext cx="56454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727113" y="2065517"/>
            <a:ext cx="603269" cy="570777"/>
            <a:chOff x="4760915" y="138333"/>
            <a:chExt cx="801339" cy="758179"/>
          </a:xfrm>
          <a:solidFill>
            <a:schemeClr val="tx1">
              <a:alpha val="70000"/>
            </a:schemeClr>
          </a:solidFill>
        </p:grpSpPr>
        <p:sp>
          <p:nvSpPr>
            <p:cNvPr id="9" name="Freeform 6"/>
            <p:cNvSpPr/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V="1">
            <a:off x="10348685" y="5892800"/>
            <a:ext cx="965200" cy="965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11033527" y="5511800"/>
            <a:ext cx="965200" cy="96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25E-6 -4.07407E-6 L 0.09154 -0.16273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814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3.7037E-7 L -0.09674 0.16296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C:\Users\86186\Desktop\11.png11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435508" y="1928331"/>
            <a:ext cx="4462984" cy="2192655"/>
          </a:xfrm>
          <a:custGeom>
            <a:avLst/>
            <a:gdLst>
              <a:gd name="connsiteX0" fmla="*/ 0 w 4909282"/>
              <a:gd name="connsiteY0" fmla="*/ 0 h 2993438"/>
              <a:gd name="connsiteX1" fmla="*/ 4909282 w 4909282"/>
              <a:gd name="connsiteY1" fmla="*/ 0 h 2993438"/>
              <a:gd name="connsiteX2" fmla="*/ 4909282 w 4909282"/>
              <a:gd name="connsiteY2" fmla="*/ 2993438 h 2993438"/>
              <a:gd name="connsiteX3" fmla="*/ 0 w 4909282"/>
              <a:gd name="connsiteY3" fmla="*/ 2993438 h 2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9282" h="2993438">
                <a:moveTo>
                  <a:pt x="0" y="0"/>
                </a:moveTo>
                <a:lnTo>
                  <a:pt x="4909282" y="0"/>
                </a:lnTo>
                <a:lnTo>
                  <a:pt x="4909282" y="2993438"/>
                </a:lnTo>
                <a:lnTo>
                  <a:pt x="0" y="2993438"/>
                </a:lnTo>
                <a:close/>
              </a:path>
            </a:pathLst>
          </a:custGeom>
        </p:spPr>
      </p:pic>
      <p:pic>
        <p:nvPicPr>
          <p:cNvPr id="30" name="图片 29" descr="C:\Users\86186\Desktop\11.png11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7293508" y="1928331"/>
            <a:ext cx="4462984" cy="2192655"/>
          </a:xfrm>
          <a:custGeom>
            <a:avLst/>
            <a:gdLst>
              <a:gd name="connsiteX0" fmla="*/ 0 w 4909282"/>
              <a:gd name="connsiteY0" fmla="*/ 0 h 2993438"/>
              <a:gd name="connsiteX1" fmla="*/ 4909282 w 4909282"/>
              <a:gd name="connsiteY1" fmla="*/ 0 h 2993438"/>
              <a:gd name="connsiteX2" fmla="*/ 4909282 w 4909282"/>
              <a:gd name="connsiteY2" fmla="*/ 2993438 h 2993438"/>
              <a:gd name="connsiteX3" fmla="*/ 0 w 4909282"/>
              <a:gd name="connsiteY3" fmla="*/ 2993438 h 2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9282" h="2993438">
                <a:moveTo>
                  <a:pt x="0" y="0"/>
                </a:moveTo>
                <a:lnTo>
                  <a:pt x="4909282" y="0"/>
                </a:lnTo>
                <a:lnTo>
                  <a:pt x="4909282" y="2993438"/>
                </a:lnTo>
                <a:lnTo>
                  <a:pt x="0" y="2993438"/>
                </a:lnTo>
                <a:close/>
              </a:path>
            </a:pathLst>
          </a:custGeom>
        </p:spPr>
      </p:pic>
      <p:pic>
        <p:nvPicPr>
          <p:cNvPr id="28" name="图片 27" descr="C:\Users\86186\Desktop\11.png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126105" y="1250950"/>
            <a:ext cx="5940425" cy="3134360"/>
          </a:xfrm>
          <a:custGeom>
            <a:avLst/>
            <a:gdLst>
              <a:gd name="connsiteX0" fmla="*/ 0 w 4909282"/>
              <a:gd name="connsiteY0" fmla="*/ 0 h 2993438"/>
              <a:gd name="connsiteX1" fmla="*/ 4909282 w 4909282"/>
              <a:gd name="connsiteY1" fmla="*/ 0 h 2993438"/>
              <a:gd name="connsiteX2" fmla="*/ 4909282 w 4909282"/>
              <a:gd name="connsiteY2" fmla="*/ 2993438 h 2993438"/>
              <a:gd name="connsiteX3" fmla="*/ 0 w 4909282"/>
              <a:gd name="connsiteY3" fmla="*/ 2993438 h 2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9282" h="2993438">
                <a:moveTo>
                  <a:pt x="0" y="0"/>
                </a:moveTo>
                <a:lnTo>
                  <a:pt x="4909282" y="0"/>
                </a:lnTo>
                <a:lnTo>
                  <a:pt x="4909282" y="2993438"/>
                </a:lnTo>
                <a:lnTo>
                  <a:pt x="0" y="2993438"/>
                </a:lnTo>
                <a:close/>
              </a:path>
            </a:pathLst>
          </a:cu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877" y="4525624"/>
            <a:ext cx="13653756" cy="703441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441003" y="5335455"/>
            <a:ext cx="1214544" cy="1093698"/>
            <a:chOff x="3084872" y="3451411"/>
            <a:chExt cx="1130244" cy="1017787"/>
          </a:xfrm>
        </p:grpSpPr>
        <p:sp>
          <p:nvSpPr>
            <p:cNvPr id="35" name="任意多边形 34"/>
            <p:cNvSpPr/>
            <p:nvPr/>
          </p:nvSpPr>
          <p:spPr>
            <a:xfrm rot="10800000">
              <a:off x="3213548" y="3451411"/>
              <a:ext cx="872891" cy="993808"/>
            </a:xfrm>
            <a:custGeom>
              <a:avLst/>
              <a:gdLst>
                <a:gd name="connsiteX0" fmla="*/ 770660 w 826161"/>
                <a:gd name="connsiteY0" fmla="*/ 940604 h 940604"/>
                <a:gd name="connsiteX1" fmla="*/ 55501 w 826161"/>
                <a:gd name="connsiteY1" fmla="*/ 940604 h 940604"/>
                <a:gd name="connsiteX2" fmla="*/ 0 w 826161"/>
                <a:gd name="connsiteY2" fmla="*/ 885103 h 940604"/>
                <a:gd name="connsiteX3" fmla="*/ 0 w 826161"/>
                <a:gd name="connsiteY3" fmla="*/ 169944 h 940604"/>
                <a:gd name="connsiteX4" fmla="*/ 55501 w 826161"/>
                <a:gd name="connsiteY4" fmla="*/ 114443 h 940604"/>
                <a:gd name="connsiteX5" fmla="*/ 346704 w 826161"/>
                <a:gd name="connsiteY5" fmla="*/ 114443 h 940604"/>
                <a:gd name="connsiteX6" fmla="*/ 413081 w 826161"/>
                <a:gd name="connsiteY6" fmla="*/ 0 h 940604"/>
                <a:gd name="connsiteX7" fmla="*/ 479458 w 826161"/>
                <a:gd name="connsiteY7" fmla="*/ 114443 h 940604"/>
                <a:gd name="connsiteX8" fmla="*/ 770660 w 826161"/>
                <a:gd name="connsiteY8" fmla="*/ 114443 h 940604"/>
                <a:gd name="connsiteX9" fmla="*/ 826161 w 826161"/>
                <a:gd name="connsiteY9" fmla="*/ 169944 h 940604"/>
                <a:gd name="connsiteX10" fmla="*/ 826161 w 826161"/>
                <a:gd name="connsiteY10" fmla="*/ 885103 h 940604"/>
                <a:gd name="connsiteX11" fmla="*/ 770660 w 826161"/>
                <a:gd name="connsiteY11" fmla="*/ 940604 h 94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6161" h="940604">
                  <a:moveTo>
                    <a:pt x="770660" y="940604"/>
                  </a:moveTo>
                  <a:lnTo>
                    <a:pt x="55501" y="940604"/>
                  </a:lnTo>
                  <a:cubicBezTo>
                    <a:pt x="24849" y="940604"/>
                    <a:pt x="0" y="915755"/>
                    <a:pt x="0" y="885103"/>
                  </a:cubicBezTo>
                  <a:lnTo>
                    <a:pt x="0" y="169944"/>
                  </a:lnTo>
                  <a:cubicBezTo>
                    <a:pt x="0" y="139292"/>
                    <a:pt x="24849" y="114443"/>
                    <a:pt x="55501" y="114443"/>
                  </a:cubicBezTo>
                  <a:lnTo>
                    <a:pt x="346704" y="114443"/>
                  </a:lnTo>
                  <a:lnTo>
                    <a:pt x="413081" y="0"/>
                  </a:lnTo>
                  <a:lnTo>
                    <a:pt x="479458" y="114443"/>
                  </a:lnTo>
                  <a:lnTo>
                    <a:pt x="770660" y="114443"/>
                  </a:lnTo>
                  <a:cubicBezTo>
                    <a:pt x="801312" y="114443"/>
                    <a:pt x="826161" y="139292"/>
                    <a:pt x="826161" y="169944"/>
                  </a:cubicBezTo>
                  <a:lnTo>
                    <a:pt x="826161" y="885103"/>
                  </a:lnTo>
                  <a:cubicBezTo>
                    <a:pt x="826161" y="915755"/>
                    <a:pt x="801312" y="940604"/>
                    <a:pt x="770660" y="940604"/>
                  </a:cubicBez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3084872" y="3466748"/>
              <a:ext cx="1130244" cy="1002450"/>
              <a:chOff x="4851722" y="3312181"/>
              <a:chExt cx="1547488" cy="1372521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4984441" y="3312181"/>
                <a:ext cx="1282050" cy="1372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3200" dirty="0" smtClean="0">
                    <a:solidFill>
                      <a:prstClr val="white"/>
                    </a:solidFill>
                    <a:cs typeface="+mn-ea"/>
                    <a:sym typeface="+mn-lt"/>
                  </a:rPr>
                  <a:t>75</a:t>
                </a:r>
                <a:r>
                  <a:rPr lang="en-US" altLang="zh-CN" sz="3200" dirty="0">
                    <a:solidFill>
                      <a:prstClr val="white"/>
                    </a:solidFill>
                    <a:cs typeface="+mn-ea"/>
                    <a:sym typeface="+mn-lt"/>
                  </a:rPr>
                  <a:t>%</a:t>
                </a:r>
                <a:endParaRPr lang="zh-CN" altLang="en-US" sz="32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5149911" y="4033692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文本框 38"/>
              <p:cNvSpPr txBox="1"/>
              <p:nvPr/>
            </p:nvSpPr>
            <p:spPr>
              <a:xfrm>
                <a:off x="4851722" y="4024782"/>
                <a:ext cx="1547488" cy="3921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/>
                <a:r>
                  <a:rPr lang="en-US" altLang="zh-CN" sz="1400" dirty="0">
                    <a:solidFill>
                      <a:prstClr val="white"/>
                    </a:solidFill>
                    <a:cs typeface="+mn-ea"/>
                    <a:sym typeface="+mn-lt"/>
                  </a:rPr>
                  <a:t>From </a:t>
                </a:r>
                <a:r>
                  <a:rPr lang="en-US" altLang="zh-CN" sz="1400" dirty="0" smtClean="0">
                    <a:solidFill>
                      <a:prstClr val="white"/>
                    </a:solidFill>
                    <a:cs typeface="+mn-ea"/>
                    <a:sym typeface="+mn-lt"/>
                  </a:rPr>
                  <a:t>2017 </a:t>
                </a:r>
                <a:endParaRPr lang="zh-CN" altLang="en-US" sz="1400" dirty="0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0" name="矩形 39"/>
          <p:cNvSpPr/>
          <p:nvPr/>
        </p:nvSpPr>
        <p:spPr>
          <a:xfrm>
            <a:off x="1689654" y="5325808"/>
            <a:ext cx="7774940" cy="7480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zh-CN" altLang="en-US" sz="4265" dirty="0" smtClean="0">
                <a:cs typeface="+mn-ea"/>
                <a:sym typeface="+mn-lt"/>
              </a:rPr>
              <a:t>大家点下方进入我们的注册页面</a:t>
            </a:r>
            <a:endParaRPr lang="zh-CN" altLang="en-US" sz="4265" dirty="0" smtClean="0">
              <a:cs typeface="+mn-ea"/>
              <a:sym typeface="+mn-lt"/>
            </a:endParaRPr>
          </a:p>
        </p:txBody>
      </p:sp>
      <p:sp>
        <p:nvSpPr>
          <p:cNvPr id="41" name="Rectangle 11"/>
          <p:cNvSpPr/>
          <p:nvPr/>
        </p:nvSpPr>
        <p:spPr>
          <a:xfrm>
            <a:off x="1689654" y="5968459"/>
            <a:ext cx="5854145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Click below to enter our registration page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 rot="6078799">
            <a:off x="10405771" y="4845824"/>
            <a:ext cx="5225734" cy="4789132"/>
            <a:chOff x="10344345" y="2030053"/>
            <a:chExt cx="5225734" cy="4789132"/>
          </a:xfrm>
        </p:grpSpPr>
        <p:sp>
          <p:nvSpPr>
            <p:cNvPr id="16" name="Rectangle 1"/>
            <p:cNvSpPr/>
            <p:nvPr/>
          </p:nvSpPr>
          <p:spPr>
            <a:xfrm rot="2700000">
              <a:off x="10344345" y="2030053"/>
              <a:ext cx="3695307" cy="3695307"/>
            </a:xfrm>
            <a:prstGeom prst="rect">
              <a:avLst/>
            </a:prstGeom>
            <a:noFill/>
            <a:ln w="190500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17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5"/>
          <p:cNvSpPr/>
          <p:nvPr/>
        </p:nvSpPr>
        <p:spPr bwMode="auto">
          <a:xfrm>
            <a:off x="10387333" y="73788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3982 L 1.875E-6 0.14814 " pathEditMode="relative" rAng="0" ptsTypes="AA">
                                      <p:cBhvr>
                                        <p:cTn id="20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556E-17 -2.22222E-6 L 0.28021 -0.00208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10" y="-11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-2.22222E-6 L -0.28021 -0.00023 " pathEditMode="relative" rAng="0" ptsTypes="AA">
                                      <p:cBhvr>
                                        <p:cTn id="32" dur="75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-2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-7.40741E-7 L 4.16667E-6 0.14815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40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48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1" grpId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86186\Desktop\13.png13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090285" y="1226820"/>
            <a:ext cx="6604000" cy="44043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5714" y="0"/>
            <a:ext cx="6096000" cy="6858000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scaled="0"/>
          </a:gra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67057" y="1565337"/>
            <a:ext cx="2926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cs typeface="+mn-ea"/>
                <a:sym typeface="+mn-lt"/>
              </a:rPr>
              <a:t>我们的个人中心页面</a:t>
            </a:r>
            <a:endParaRPr lang="zh-CN" altLang="en-US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6887" y="3322240"/>
            <a:ext cx="5270798" cy="117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uFillTx/>
                <a:cs typeface="+mn-ea"/>
                <a:sym typeface="+mn-lt"/>
              </a:rPr>
              <a:t>可以修改自己的个人信息</a:t>
            </a:r>
            <a:endParaRPr lang="zh-CN" altLang="en-US" dirty="0">
              <a:solidFill>
                <a:schemeClr val="bg1">
                  <a:lumMod val="85000"/>
                </a:schemeClr>
              </a:solidFill>
              <a:uFillTx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uFillTx/>
                <a:cs typeface="+mn-ea"/>
                <a:sym typeface="+mn-lt"/>
              </a:rPr>
              <a:t>可以实时显示修改的数据</a:t>
            </a:r>
            <a:endParaRPr lang="zh-CN" altLang="en-US" dirty="0">
              <a:solidFill>
                <a:schemeClr val="bg1">
                  <a:lumMod val="85000"/>
                </a:schemeClr>
              </a:solidFill>
              <a:uFillTx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uFillTx/>
                <a:cs typeface="+mn-ea"/>
                <a:sym typeface="+mn-lt"/>
              </a:rPr>
              <a:t>并添加了注销功能</a:t>
            </a:r>
            <a:endParaRPr lang="zh-CN" altLang="en-US" dirty="0">
              <a:solidFill>
                <a:schemeClr val="bg1">
                  <a:lumMod val="85000"/>
                </a:schemeClr>
              </a:solidFill>
              <a:uFillTx/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81329" y="4662859"/>
            <a:ext cx="1533344" cy="452959"/>
            <a:chOff x="2254886" y="4662859"/>
            <a:chExt cx="1533344" cy="452959"/>
          </a:xfrm>
        </p:grpSpPr>
        <p:sp>
          <p:nvSpPr>
            <p:cNvPr id="11" name="圆角矩形 10"/>
            <p:cNvSpPr/>
            <p:nvPr/>
          </p:nvSpPr>
          <p:spPr>
            <a:xfrm>
              <a:off x="2254886" y="4662859"/>
              <a:ext cx="1533344" cy="45295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cap="flat" cmpd="sng" algn="ctr">
              <a:solidFill>
                <a:schemeClr val="bg1">
                  <a:alpha val="50000"/>
                </a:schemeClr>
              </a:solidFill>
              <a:prstDash val="solid"/>
              <a:miter lim="800000"/>
            </a:ln>
            <a:effectLst>
              <a:outerShdw blurRad="88900" dir="2700000" sx="95000" sy="95000" algn="tl" rotWithShape="0">
                <a:schemeClr val="bg1">
                  <a:lumMod val="65000"/>
                  <a:alpha val="28000"/>
                </a:scheme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35758" y="4735450"/>
              <a:ext cx="137160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Go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！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2110263" y="1"/>
            <a:ext cx="1875477" cy="268603"/>
          </a:xfrm>
          <a:custGeom>
            <a:avLst/>
            <a:gdLst>
              <a:gd name="connsiteX0" fmla="*/ 0 w 1875477"/>
              <a:gd name="connsiteY0" fmla="*/ 0 h 268603"/>
              <a:gd name="connsiteX1" fmla="*/ 1875477 w 1875477"/>
              <a:gd name="connsiteY1" fmla="*/ 0 h 268603"/>
              <a:gd name="connsiteX2" fmla="*/ 1741175 w 1875477"/>
              <a:gd name="connsiteY2" fmla="*/ 268603 h 268603"/>
              <a:gd name="connsiteX3" fmla="*/ 134301 w 1875477"/>
              <a:gd name="connsiteY3" fmla="*/ 268603 h 26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5477" h="268603">
                <a:moveTo>
                  <a:pt x="0" y="0"/>
                </a:moveTo>
                <a:lnTo>
                  <a:pt x="1875477" y="0"/>
                </a:lnTo>
                <a:lnTo>
                  <a:pt x="1741175" y="268603"/>
                </a:lnTo>
                <a:lnTo>
                  <a:pt x="134301" y="26860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 flipH="1">
            <a:off x="561973" y="6126519"/>
            <a:ext cx="371074" cy="37107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 bwMode="auto">
          <a:xfrm rot="8100000">
            <a:off x="-394413" y="6575974"/>
            <a:ext cx="14720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 bwMode="auto">
          <a:xfrm>
            <a:off x="5300963" y="386876"/>
            <a:ext cx="90166" cy="51452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 bwMode="auto">
          <a:xfrm rot="4803624">
            <a:off x="4423227" y="194798"/>
            <a:ext cx="14720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5"/>
          <p:cNvSpPr/>
          <p:nvPr/>
        </p:nvSpPr>
        <p:spPr bwMode="auto">
          <a:xfrm>
            <a:off x="4952129" y="582171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0 L -0.0582 0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0 L 0 0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01042 -0.10578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-52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06966 0.11851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7" y="592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0.04388 -0.07963 " pathEditMode="relative" rAng="0" ptsTypes="AA">
                                      <p:cBhvr>
                                        <p:cTn id="39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398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02735 0.14746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736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57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5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5" grpId="2" bldLvl="0" animBg="1"/>
      <p:bldP spid="8" grpId="0"/>
      <p:bldP spid="9" grpId="0"/>
      <p:bldP spid="9" grpId="1"/>
      <p:bldP spid="9" grpId="2"/>
      <p:bldP spid="16" grpId="0" bldLvl="0" animBg="1"/>
      <p:bldP spid="2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30231" r="256" b="8548"/>
          <a:stretch>
            <a:fillRect/>
          </a:stretch>
        </p:blipFill>
        <p:spPr>
          <a:xfrm>
            <a:off x="0" y="1858114"/>
            <a:ext cx="12192000" cy="4999886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0" y="1858114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23907" y="3012504"/>
            <a:ext cx="29815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35669" y="3674224"/>
            <a:ext cx="2921582" cy="0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831224" y="263962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bg1"/>
                </a:solidFill>
                <a:latin typeface="Trajan Pro" panose="02020502050506020301" pitchFamily="18" charset="0"/>
              </a:defRPr>
            </a:lvl1pPr>
          </a:lstStyle>
          <a:p>
            <a:r>
              <a:rPr lang="zh-CN" altLang="en-US" sz="5400" dirty="0">
                <a:latin typeface="+mn-lt"/>
                <a:cs typeface="+mn-ea"/>
                <a:sym typeface="+mn-lt"/>
              </a:rPr>
              <a:t>技术选型</a:t>
            </a:r>
            <a:endParaRPr lang="zh-CN" altLang="en-US" sz="5400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5669" y="3674224"/>
            <a:ext cx="3550020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终于到了我们的炫技环节了，大家请看。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24989" y="1524000"/>
            <a:ext cx="4571379" cy="3752968"/>
          </a:xfrm>
          <a:prstGeom prst="rect">
            <a:avLst/>
          </a:prstGeom>
          <a:noFill/>
          <a:ln w="133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74316" y="-1615300"/>
            <a:ext cx="5119733" cy="92486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2"/>
            <a:r>
              <a:rPr lang="en-US" altLang="zh-CN" sz="59500" dirty="0" smtClean="0">
                <a:solidFill>
                  <a:schemeClr val="tx1">
                    <a:alpha val="79000"/>
                  </a:schemeClr>
                </a:solidFill>
                <a:cs typeface="+mn-ea"/>
                <a:sym typeface="+mn-lt"/>
              </a:rPr>
              <a:t>P</a:t>
            </a:r>
            <a:endParaRPr lang="zh-CN" altLang="en-US" sz="6000" dirty="0">
              <a:solidFill>
                <a:schemeClr val="tx1">
                  <a:alpha val="79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24 2.59259E-6 L 0.05026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3.7037E-7 L 0.05456 -3.7037E-7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3.7037E-7 L -1.25E-6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7" grpId="1"/>
      <p:bldP spid="7" grpId="2"/>
      <p:bldP spid="11" grpId="0"/>
      <p:bldP spid="10" grpId="0" animBg="1"/>
      <p:bldP spid="2" grpId="0" animBg="1"/>
      <p:bldP spid="15" grpId="0"/>
      <p:bldP spid="1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4943" y="-170779"/>
            <a:ext cx="15081886" cy="7199558"/>
          </a:xfrm>
          <a:prstGeom prst="rect">
            <a:avLst/>
          </a:prstGeom>
        </p:spPr>
      </p:pic>
      <p:sp>
        <p:nvSpPr>
          <p:cNvPr id="55" name="Rectangle 3"/>
          <p:cNvSpPr/>
          <p:nvPr/>
        </p:nvSpPr>
        <p:spPr>
          <a:xfrm>
            <a:off x="0" y="-1"/>
            <a:ext cx="12192000" cy="358728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4000"/>
                </a:schemeClr>
              </a:gs>
              <a:gs pos="100000">
                <a:schemeClr val="bg1">
                  <a:alpha val="8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33" name="Straight Connector 33"/>
          <p:cNvCxnSpPr/>
          <p:nvPr/>
        </p:nvCxnSpPr>
        <p:spPr>
          <a:xfrm>
            <a:off x="8278985" y="5154117"/>
            <a:ext cx="18100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961471" y="2457126"/>
            <a:ext cx="2445046" cy="3371022"/>
            <a:chOff x="7961471" y="2457126"/>
            <a:chExt cx="2445046" cy="3371022"/>
          </a:xfrm>
        </p:grpSpPr>
        <p:sp>
          <p:nvSpPr>
            <p:cNvPr id="23" name="Rectangle 23"/>
            <p:cNvSpPr/>
            <p:nvPr/>
          </p:nvSpPr>
          <p:spPr>
            <a:xfrm>
              <a:off x="7961471" y="2457126"/>
              <a:ext cx="2445046" cy="1130162"/>
            </a:xfrm>
            <a:prstGeom prst="rect">
              <a:avLst/>
            </a:prstGeom>
            <a:solidFill>
              <a:schemeClr val="tx1">
                <a:alpha val="72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2" name="Rectangle 22"/>
            <p:cNvSpPr/>
            <p:nvPr/>
          </p:nvSpPr>
          <p:spPr>
            <a:xfrm>
              <a:off x="7961471" y="3587288"/>
              <a:ext cx="2445046" cy="224086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785484" y="2457125"/>
            <a:ext cx="2445046" cy="3371023"/>
            <a:chOff x="1785484" y="2457125"/>
            <a:chExt cx="2445046" cy="3371023"/>
          </a:xfrm>
        </p:grpSpPr>
        <p:sp>
          <p:nvSpPr>
            <p:cNvPr id="8" name="Rectangle 8"/>
            <p:cNvSpPr/>
            <p:nvPr/>
          </p:nvSpPr>
          <p:spPr>
            <a:xfrm>
              <a:off x="1785484" y="2457125"/>
              <a:ext cx="2445046" cy="1135083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" name="Rectangle 7"/>
            <p:cNvSpPr/>
            <p:nvPr/>
          </p:nvSpPr>
          <p:spPr>
            <a:xfrm>
              <a:off x="1785484" y="3587288"/>
              <a:ext cx="2445046" cy="224086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113610" y="2617412"/>
            <a:ext cx="162496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cs typeface="+mn-ea"/>
                <a:sym typeface="+mn-lt"/>
              </a:rPr>
              <a:t>HTML</a:t>
            </a:r>
            <a:endParaRPr lang="en-US" sz="4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6" name="Straight Connector 16"/>
          <p:cNvCxnSpPr/>
          <p:nvPr/>
        </p:nvCxnSpPr>
        <p:spPr>
          <a:xfrm>
            <a:off x="2102998" y="4263218"/>
            <a:ext cx="18100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7"/>
          <p:cNvCxnSpPr/>
          <p:nvPr/>
        </p:nvCxnSpPr>
        <p:spPr>
          <a:xfrm>
            <a:off x="2102998" y="4709640"/>
            <a:ext cx="18100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8"/>
          <p:cNvCxnSpPr/>
          <p:nvPr/>
        </p:nvCxnSpPr>
        <p:spPr>
          <a:xfrm>
            <a:off x="2102998" y="5154117"/>
            <a:ext cx="18100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2"/>
          <p:cNvSpPr txBox="1"/>
          <p:nvPr/>
        </p:nvSpPr>
        <p:spPr>
          <a:xfrm>
            <a:off x="2247148" y="3909204"/>
            <a:ext cx="10693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音视频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75513" y="4355625"/>
            <a:ext cx="16789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新语义化标签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8675360" y="2605347"/>
            <a:ext cx="10172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cs typeface="+mn-ea"/>
                <a:sym typeface="+mn-lt"/>
              </a:rPr>
              <a:t>CSS</a:t>
            </a:r>
            <a:endParaRPr lang="en-US" sz="36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8278985" y="4263218"/>
            <a:ext cx="1810018" cy="446422"/>
            <a:chOff x="8278985" y="4263218"/>
            <a:chExt cx="1810018" cy="446422"/>
          </a:xfrm>
        </p:grpSpPr>
        <p:cxnSp>
          <p:nvCxnSpPr>
            <p:cNvPr id="31" name="Straight Connector 31"/>
            <p:cNvCxnSpPr/>
            <p:nvPr/>
          </p:nvCxnSpPr>
          <p:spPr>
            <a:xfrm>
              <a:off x="8278985" y="4263218"/>
              <a:ext cx="181001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2"/>
            <p:cNvCxnSpPr/>
            <p:nvPr/>
          </p:nvCxnSpPr>
          <p:spPr>
            <a:xfrm>
              <a:off x="8278985" y="4709640"/>
              <a:ext cx="181001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7"/>
          <p:cNvSpPr txBox="1"/>
          <p:nvPr/>
        </p:nvSpPr>
        <p:spPr>
          <a:xfrm>
            <a:off x="8717904" y="3909204"/>
            <a:ext cx="9321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flex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布局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70852" y="4355625"/>
            <a:ext cx="20262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vh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vw cal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计算页面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677265" y="4810936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媒体查询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029054" y="5244622"/>
            <a:ext cx="309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19139" y="2333624"/>
            <a:ext cx="3095913" cy="3753427"/>
            <a:chOff x="4548044" y="2324099"/>
            <a:chExt cx="3095913" cy="3753427"/>
          </a:xfrm>
        </p:grpSpPr>
        <p:sp>
          <p:nvSpPr>
            <p:cNvPr id="38" name="Rectangle 38"/>
            <p:cNvSpPr/>
            <p:nvPr/>
          </p:nvSpPr>
          <p:spPr>
            <a:xfrm>
              <a:off x="4548044" y="2324099"/>
              <a:ext cx="3095913" cy="1268110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7" name="Rectangle 37"/>
            <p:cNvSpPr/>
            <p:nvPr/>
          </p:nvSpPr>
          <p:spPr>
            <a:xfrm>
              <a:off x="4548044" y="3587288"/>
              <a:ext cx="3095913" cy="249023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843463" y="2663932"/>
            <a:ext cx="25038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cs typeface="+mn-ea"/>
                <a:sym typeface="+mn-lt"/>
              </a:rPr>
              <a:t>JAVASCRIPT</a:t>
            </a:r>
            <a:endParaRPr lang="en-US" altLang="zh-CN" sz="32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4950079" y="4331596"/>
            <a:ext cx="2291842" cy="991962"/>
            <a:chOff x="4775200" y="4206010"/>
            <a:chExt cx="2641600" cy="1057563"/>
          </a:xfrm>
        </p:grpSpPr>
        <p:cxnSp>
          <p:nvCxnSpPr>
            <p:cNvPr id="46" name="Straight Connector 46"/>
            <p:cNvCxnSpPr/>
            <p:nvPr/>
          </p:nvCxnSpPr>
          <p:spPr>
            <a:xfrm>
              <a:off x="4775200" y="4206010"/>
              <a:ext cx="26416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7"/>
            <p:cNvCxnSpPr/>
            <p:nvPr/>
          </p:nvCxnSpPr>
          <p:spPr>
            <a:xfrm>
              <a:off x="4775200" y="4735946"/>
              <a:ext cx="26416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8"/>
            <p:cNvCxnSpPr/>
            <p:nvPr/>
          </p:nvCxnSpPr>
          <p:spPr>
            <a:xfrm>
              <a:off x="4775200" y="5263573"/>
              <a:ext cx="26416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2"/>
          <p:cNvSpPr txBox="1"/>
          <p:nvPr/>
        </p:nvSpPr>
        <p:spPr>
          <a:xfrm>
            <a:off x="5501445" y="3953185"/>
            <a:ext cx="8274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Jquery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4914427" y="4447132"/>
            <a:ext cx="12236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cs typeface="+mn-ea"/>
                <a:sym typeface="+mn-lt"/>
              </a:rPr>
              <a:t>       AJAX</a:t>
            </a:r>
            <a:endParaRPr lang="en-US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5327943" y="4921019"/>
            <a:ext cx="114109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ES6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新特性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5193982" y="5434630"/>
            <a:ext cx="180403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DOM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BOM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交互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4988561" y="1080712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cs typeface="+mn-ea"/>
                <a:sym typeface="+mn-lt"/>
              </a:rPr>
              <a:t>前端选型</a:t>
            </a:r>
            <a:endParaRPr lang="zh-CN" altLang="en-US" sz="4000" dirty="0" smtClean="0">
              <a:cs typeface="+mn-ea"/>
              <a:sym typeface="+mn-lt"/>
            </a:endParaRPr>
          </a:p>
        </p:txBody>
      </p:sp>
      <p:cxnSp>
        <p:nvCxnSpPr>
          <p:cNvPr id="53" name="Straight Connector 53"/>
          <p:cNvCxnSpPr/>
          <p:nvPr/>
        </p:nvCxnSpPr>
        <p:spPr>
          <a:xfrm>
            <a:off x="5504573" y="1914805"/>
            <a:ext cx="118285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riangle 54"/>
          <p:cNvSpPr/>
          <p:nvPr/>
        </p:nvSpPr>
        <p:spPr>
          <a:xfrm rot="10800000">
            <a:off x="5556580" y="1"/>
            <a:ext cx="1078840" cy="35935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6" name="Rectangle 1"/>
          <p:cNvSpPr/>
          <p:nvPr/>
        </p:nvSpPr>
        <p:spPr>
          <a:xfrm rot="2700000">
            <a:off x="5468806" y="-862562"/>
            <a:ext cx="1254385" cy="1254386"/>
          </a:xfrm>
          <a:prstGeom prst="rect">
            <a:avLst/>
          </a:prstGeom>
          <a:noFill/>
          <a:ln w="12700"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 flipV="1">
            <a:off x="4946553" y="4827156"/>
            <a:ext cx="2298895" cy="28388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2" name="Straight Connector 18"/>
          <p:cNvCxnSpPr/>
          <p:nvPr/>
        </p:nvCxnSpPr>
        <p:spPr>
          <a:xfrm>
            <a:off x="8278985" y="5154117"/>
            <a:ext cx="181001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6 -0.03681 L 0 0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18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30000" decel="3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1523 1.11111E-6 L -0.0582 1.11111E-6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1602 1.11111E-6 L -2.08333E-7 1.11111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  <p:bldP spid="13" grpId="0"/>
      <p:bldP spid="34" grpId="0"/>
      <p:bldP spid="27" grpId="0"/>
      <p:bldP spid="28" grpId="0"/>
      <p:bldP spid="29" grpId="0"/>
      <p:bldP spid="30" grpId="0"/>
      <p:bldP spid="49" grpId="0"/>
      <p:bldP spid="42" grpId="0"/>
      <p:bldP spid="43" grpId="0"/>
      <p:bldP spid="44" grpId="0"/>
      <p:bldP spid="45" grpId="0"/>
      <p:bldP spid="54" grpId="0" animBg="1"/>
      <p:bldP spid="56" grpId="0" animBg="1"/>
      <p:bldP spid="56" grpId="1" animBg="1"/>
      <p:bldP spid="56" grpId="2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组长：秦世玉（</a:t>
            </a:r>
            <a:r>
              <a:rPr lang="en-US" altLang="zh-CN"/>
              <a:t>QinShiyu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世玉，老组长了</a:t>
            </a:r>
            <a:endParaRPr lang="zh-CN" altLang="en-US"/>
          </a:p>
          <a:p>
            <a:r>
              <a:rPr lang="zh-CN" altLang="en-US"/>
              <a:t>从我们大一开始，我们组队世玉永远都是我们的组长，为人和蔼，</a:t>
            </a:r>
            <a:endParaRPr lang="zh-CN" altLang="en-US"/>
          </a:p>
          <a:p>
            <a:r>
              <a:rPr lang="zh-CN" altLang="en-US"/>
              <a:t>性格很好，爱好女生，喜欢偷懒，热爱探索，热于交朋友</a:t>
            </a:r>
            <a:endParaRPr lang="zh-CN" altLang="en-US"/>
          </a:p>
          <a:p>
            <a:r>
              <a:rPr lang="zh-CN" altLang="en-US"/>
              <a:t>这个人太完美了</a:t>
            </a:r>
            <a:r>
              <a:rPr lang="en-US" altLang="zh-CN"/>
              <a:t> </a:t>
            </a:r>
            <a:r>
              <a:rPr lang="zh-CN" altLang="en-US"/>
              <a:t>搞得我都不好意思了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" y="1"/>
            <a:ext cx="12187899" cy="3022599"/>
          </a:xfrm>
        </p:spPr>
      </p:pic>
      <p:sp>
        <p:nvSpPr>
          <p:cNvPr id="4" name="Rectangle 44"/>
          <p:cNvSpPr/>
          <p:nvPr/>
        </p:nvSpPr>
        <p:spPr>
          <a:xfrm>
            <a:off x="-2051" y="1"/>
            <a:ext cx="12192000" cy="3039498"/>
          </a:xfrm>
          <a:prstGeom prst="rect">
            <a:avLst/>
          </a:prstGeom>
          <a:gradFill flip="none" rotWithShape="1">
            <a:gsLst>
              <a:gs pos="1000">
                <a:schemeClr val="tx1">
                  <a:lumMod val="85000"/>
                  <a:lumOff val="15000"/>
                  <a:alpha val="8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80564" y="1274572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cs typeface="+mn-ea"/>
                <a:sym typeface="+mn-lt"/>
              </a:rPr>
              <a:t>后端选型</a:t>
            </a:r>
            <a:endParaRPr lang="zh-CN" altLang="en-US" sz="6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Rectangle 29"/>
          <p:cNvSpPr/>
          <p:nvPr/>
        </p:nvSpPr>
        <p:spPr>
          <a:xfrm>
            <a:off x="5317453" y="-893688"/>
            <a:ext cx="1553898" cy="1553898"/>
          </a:xfrm>
          <a:prstGeom prst="rect">
            <a:avLst/>
          </a:prstGeom>
          <a:noFill/>
          <a:ln w="19050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7" name="Straight Connector 30"/>
          <p:cNvCxnSpPr/>
          <p:nvPr/>
        </p:nvCxnSpPr>
        <p:spPr>
          <a:xfrm>
            <a:off x="5380373" y="2351976"/>
            <a:ext cx="14312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7"/>
          <p:cNvCxnSpPr/>
          <p:nvPr/>
        </p:nvCxnSpPr>
        <p:spPr>
          <a:xfrm>
            <a:off x="788204" y="2284322"/>
            <a:ext cx="385592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8"/>
          <p:cNvSpPr txBox="1"/>
          <p:nvPr/>
        </p:nvSpPr>
        <p:spPr>
          <a:xfrm>
            <a:off x="677333" y="2351976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Break slide</a:t>
            </a:r>
            <a:endParaRPr lang="en-US" sz="11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" name="Straight Connector 39"/>
          <p:cNvCxnSpPr/>
          <p:nvPr/>
        </p:nvCxnSpPr>
        <p:spPr>
          <a:xfrm>
            <a:off x="11100604" y="2284322"/>
            <a:ext cx="385592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0"/>
          <p:cNvSpPr txBox="1"/>
          <p:nvPr/>
        </p:nvSpPr>
        <p:spPr>
          <a:xfrm>
            <a:off x="10651108" y="2351976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Break slide</a:t>
            </a:r>
            <a:endParaRPr lang="en-US" sz="11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746528" y="4068061"/>
            <a:ext cx="2698943" cy="2789939"/>
            <a:chOff x="4746529" y="4068061"/>
            <a:chExt cx="2698943" cy="2789939"/>
          </a:xfrm>
        </p:grpSpPr>
        <p:cxnSp>
          <p:nvCxnSpPr>
            <p:cNvPr id="12" name="Straight Connector 28"/>
            <p:cNvCxnSpPr>
              <a:stCxn id="13" idx="2"/>
            </p:cNvCxnSpPr>
            <p:nvPr/>
          </p:nvCxnSpPr>
          <p:spPr>
            <a:xfrm>
              <a:off x="6094402" y="6027758"/>
              <a:ext cx="0" cy="830242"/>
            </a:xfrm>
            <a:prstGeom prst="line">
              <a:avLst/>
            </a:prstGeom>
            <a:ln>
              <a:solidFill>
                <a:srgbClr val="2EC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41"/>
            <p:cNvSpPr/>
            <p:nvPr/>
          </p:nvSpPr>
          <p:spPr>
            <a:xfrm>
              <a:off x="5973061" y="5785076"/>
              <a:ext cx="242682" cy="24268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4" name="Group 36"/>
            <p:cNvGrpSpPr/>
            <p:nvPr/>
          </p:nvGrpSpPr>
          <p:grpSpPr>
            <a:xfrm>
              <a:off x="4746529" y="4068061"/>
              <a:ext cx="2698943" cy="680733"/>
              <a:chOff x="6674966" y="4189402"/>
              <a:chExt cx="2698943" cy="680733"/>
            </a:xfrm>
          </p:grpSpPr>
          <p:sp>
            <p:nvSpPr>
              <p:cNvPr id="15" name="Rectangle 46"/>
              <p:cNvSpPr/>
              <p:nvPr/>
            </p:nvSpPr>
            <p:spPr>
              <a:xfrm>
                <a:off x="6674966" y="4539300"/>
                <a:ext cx="2698943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TextBox 47"/>
              <p:cNvSpPr txBox="1"/>
              <p:nvPr/>
            </p:nvSpPr>
            <p:spPr>
              <a:xfrm>
                <a:off x="7869498" y="4189402"/>
                <a:ext cx="3098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1234466" y="4191251"/>
            <a:ext cx="7436928" cy="2666749"/>
            <a:chOff x="1173796" y="4191251"/>
            <a:chExt cx="7436928" cy="2666749"/>
          </a:xfrm>
        </p:grpSpPr>
        <p:cxnSp>
          <p:nvCxnSpPr>
            <p:cNvPr id="17" name="Straight Connector 28"/>
            <p:cNvCxnSpPr>
              <a:stCxn id="18" idx="2"/>
            </p:cNvCxnSpPr>
            <p:nvPr/>
          </p:nvCxnSpPr>
          <p:spPr>
            <a:xfrm>
              <a:off x="2521669" y="6027758"/>
              <a:ext cx="0" cy="830242"/>
            </a:xfrm>
            <a:prstGeom prst="line">
              <a:avLst/>
            </a:prstGeom>
            <a:ln>
              <a:solidFill>
                <a:srgbClr val="2EC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41"/>
            <p:cNvSpPr/>
            <p:nvPr/>
          </p:nvSpPr>
          <p:spPr>
            <a:xfrm>
              <a:off x="2400328" y="5785076"/>
              <a:ext cx="242682" cy="24268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9" name="Group 36"/>
            <p:cNvGrpSpPr/>
            <p:nvPr/>
          </p:nvGrpSpPr>
          <p:grpSpPr>
            <a:xfrm>
              <a:off x="1173796" y="4191251"/>
              <a:ext cx="7436928" cy="829945"/>
              <a:chOff x="6674966" y="4312592"/>
              <a:chExt cx="7436928" cy="829945"/>
            </a:xfrm>
          </p:grpSpPr>
          <p:sp>
            <p:nvSpPr>
              <p:cNvPr id="20" name="Rectangle 46"/>
              <p:cNvSpPr/>
              <p:nvPr/>
            </p:nvSpPr>
            <p:spPr>
              <a:xfrm>
                <a:off x="6674966" y="4539300"/>
                <a:ext cx="2698943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TextBox 47"/>
              <p:cNvSpPr txBox="1"/>
              <p:nvPr/>
            </p:nvSpPr>
            <p:spPr>
              <a:xfrm>
                <a:off x="8347999" y="4312592"/>
                <a:ext cx="5763895" cy="829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8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Servlet+Mysql+Jsp</a:t>
                </a:r>
                <a:endParaRPr lang="en-US" sz="4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258591" y="4068061"/>
            <a:ext cx="2698943" cy="2789939"/>
            <a:chOff x="8197921" y="4068061"/>
            <a:chExt cx="2698943" cy="2789939"/>
          </a:xfrm>
        </p:grpSpPr>
        <p:cxnSp>
          <p:nvCxnSpPr>
            <p:cNvPr id="22" name="Straight Connector 28"/>
            <p:cNvCxnSpPr>
              <a:stCxn id="23" idx="2"/>
            </p:cNvCxnSpPr>
            <p:nvPr/>
          </p:nvCxnSpPr>
          <p:spPr>
            <a:xfrm>
              <a:off x="9545794" y="6027758"/>
              <a:ext cx="0" cy="830242"/>
            </a:xfrm>
            <a:prstGeom prst="line">
              <a:avLst/>
            </a:prstGeom>
            <a:ln>
              <a:solidFill>
                <a:srgbClr val="2EC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41"/>
            <p:cNvSpPr/>
            <p:nvPr/>
          </p:nvSpPr>
          <p:spPr>
            <a:xfrm>
              <a:off x="9424453" y="5785076"/>
              <a:ext cx="242682" cy="24268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Group 36"/>
            <p:cNvGrpSpPr/>
            <p:nvPr/>
          </p:nvGrpSpPr>
          <p:grpSpPr>
            <a:xfrm>
              <a:off x="8197921" y="4068061"/>
              <a:ext cx="2698943" cy="680733"/>
              <a:chOff x="6674966" y="4189402"/>
              <a:chExt cx="2698943" cy="680733"/>
            </a:xfrm>
          </p:grpSpPr>
          <p:sp>
            <p:nvSpPr>
              <p:cNvPr id="25" name="Rectangle 46"/>
              <p:cNvSpPr/>
              <p:nvPr/>
            </p:nvSpPr>
            <p:spPr>
              <a:xfrm>
                <a:off x="6674966" y="4539300"/>
                <a:ext cx="2698943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TextBox 47"/>
              <p:cNvSpPr txBox="1"/>
              <p:nvPr/>
            </p:nvSpPr>
            <p:spPr>
              <a:xfrm>
                <a:off x="7802823" y="4189402"/>
                <a:ext cx="3098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3843 L 0 -4.0740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1.11111E-6 L -0.0582 1.11111E-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2 1.11111E-6 L -2.08333E-7 1.11111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30000" decel="3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2945" y="487868"/>
            <a:ext cx="9749855" cy="7385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87400" sx="103000" sy="10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2061028" y="1085661"/>
            <a:ext cx="8069944" cy="4733579"/>
          </a:xfrm>
          <a:custGeom>
            <a:avLst/>
            <a:gdLst>
              <a:gd name="connsiteX0" fmla="*/ 0 w 8069944"/>
              <a:gd name="connsiteY0" fmla="*/ 0 h 4733579"/>
              <a:gd name="connsiteX1" fmla="*/ 8069944 w 8069944"/>
              <a:gd name="connsiteY1" fmla="*/ 0 h 4733579"/>
              <a:gd name="connsiteX2" fmla="*/ 8069944 w 8069944"/>
              <a:gd name="connsiteY2" fmla="*/ 4733579 h 4733579"/>
              <a:gd name="connsiteX3" fmla="*/ 0 w 8069944"/>
              <a:gd name="connsiteY3" fmla="*/ 4733579 h 47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9944" h="4733579">
                <a:moveTo>
                  <a:pt x="0" y="0"/>
                </a:moveTo>
                <a:lnTo>
                  <a:pt x="8069944" y="0"/>
                </a:lnTo>
                <a:lnTo>
                  <a:pt x="8069944" y="4733579"/>
                </a:lnTo>
                <a:lnTo>
                  <a:pt x="0" y="473357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686614" y="1072529"/>
            <a:ext cx="8818772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/>
          <a:srcRect t="47678"/>
          <a:stretch>
            <a:fillRect/>
          </a:stretch>
        </p:blipFill>
        <p:spPr>
          <a:xfrm>
            <a:off x="-187260" y="1085661"/>
            <a:ext cx="10650635" cy="3062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"/>
          <a:srcRect t="47678"/>
          <a:stretch>
            <a:fillRect/>
          </a:stretch>
        </p:blipFill>
        <p:spPr>
          <a:xfrm>
            <a:off x="1644603" y="1085661"/>
            <a:ext cx="10650635" cy="30622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57673" y="2555651"/>
            <a:ext cx="5276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 smtClean="0">
                <a:solidFill>
                  <a:schemeClr val="bg1"/>
                </a:solidFill>
                <a:cs typeface="+mn-ea"/>
                <a:sym typeface="+mn-lt"/>
              </a:rPr>
              <a:t>THANKS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flipH="1">
            <a:off x="4408713" y="4812629"/>
            <a:ext cx="1458688" cy="106431"/>
            <a:chOff x="7346950" y="2535169"/>
            <a:chExt cx="1619250" cy="106431"/>
          </a:xfrm>
        </p:grpSpPr>
        <p:cxnSp>
          <p:nvCxnSpPr>
            <p:cNvPr id="27" name="直接连接符 26"/>
            <p:cNvCxnSpPr/>
            <p:nvPr/>
          </p:nvCxnSpPr>
          <p:spPr bwMode="auto">
            <a:xfrm>
              <a:off x="8677587" y="2535169"/>
              <a:ext cx="288613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 bwMode="auto">
            <a:xfrm>
              <a:off x="7346950" y="2641600"/>
              <a:ext cx="1619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2" grpId="1"/>
      <p:bldP spid="22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69" b="22334"/>
          <a:stretch>
            <a:fillRect/>
          </a:stretch>
        </p:blipFill>
        <p:spPr>
          <a:xfrm>
            <a:off x="-88900" y="-1045030"/>
            <a:ext cx="12369800" cy="8752115"/>
          </a:xfrm>
          <a:prstGeom prst="rect">
            <a:avLst/>
          </a:prstGeom>
        </p:spPr>
      </p:pic>
      <p:sp>
        <p:nvSpPr>
          <p:cNvPr id="4" name="Rectangle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92000"/>
                </a:schemeClr>
              </a:gs>
              <a:gs pos="0">
                <a:schemeClr val="tx1"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4404364" y="2336093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spc="600" dirty="0" smtClean="0">
                <a:solidFill>
                  <a:srgbClr val="FF0000"/>
                </a:solidFill>
                <a:cs typeface="+mn-ea"/>
                <a:sym typeface="+mn-lt"/>
              </a:rPr>
              <a:t>不会吧不会吧</a:t>
            </a:r>
            <a:endParaRPr lang="zh-CN" altLang="en-US" sz="3600" spc="600" dirty="0" smtClean="0">
              <a:solidFill>
                <a:srgbClr val="FF0000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7333" y="5880699"/>
            <a:ext cx="2071401" cy="344653"/>
            <a:chOff x="677333" y="5880699"/>
            <a:chExt cx="2071401" cy="344653"/>
          </a:xfrm>
        </p:grpSpPr>
        <p:cxnSp>
          <p:nvCxnSpPr>
            <p:cNvPr id="8" name="Straight Connector 18"/>
            <p:cNvCxnSpPr/>
            <p:nvPr/>
          </p:nvCxnSpPr>
          <p:spPr>
            <a:xfrm>
              <a:off x="788204" y="5880699"/>
              <a:ext cx="3855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9"/>
            <p:cNvSpPr txBox="1"/>
            <p:nvPr/>
          </p:nvSpPr>
          <p:spPr>
            <a:xfrm>
              <a:off x="677333" y="5948353"/>
              <a:ext cx="20714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600" dirty="0" smtClean="0">
                  <a:solidFill>
                    <a:schemeClr val="bg1"/>
                  </a:solidFill>
                  <a:cs typeface="+mn-ea"/>
                  <a:sym typeface="+mn-lt"/>
                </a:rPr>
                <a:t>Principles of</a:t>
              </a:r>
              <a:endParaRPr lang="en-US" sz="12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59169" y="5880699"/>
            <a:ext cx="2071401" cy="344653"/>
            <a:chOff x="9559169" y="5880699"/>
            <a:chExt cx="2071401" cy="344653"/>
          </a:xfrm>
        </p:grpSpPr>
        <p:cxnSp>
          <p:nvCxnSpPr>
            <p:cNvPr id="10" name="Straight Connector 20"/>
            <p:cNvCxnSpPr/>
            <p:nvPr/>
          </p:nvCxnSpPr>
          <p:spPr>
            <a:xfrm>
              <a:off x="11100604" y="5880699"/>
              <a:ext cx="38559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21"/>
            <p:cNvSpPr txBox="1"/>
            <p:nvPr/>
          </p:nvSpPr>
          <p:spPr>
            <a:xfrm>
              <a:off x="9559169" y="5948353"/>
              <a:ext cx="20714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spc="600" dirty="0" smtClean="0">
                  <a:solidFill>
                    <a:schemeClr val="bg1"/>
                  </a:solidFill>
                  <a:cs typeface="+mn-ea"/>
                  <a:sym typeface="+mn-lt"/>
                </a:rPr>
                <a:t>Principles of</a:t>
              </a:r>
              <a:endParaRPr lang="en-US" sz="12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2247034" y="-419966"/>
            <a:ext cx="7697932" cy="7697933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146283" y="2998402"/>
            <a:ext cx="1472045" cy="100398"/>
            <a:chOff x="3317635" y="2541202"/>
            <a:chExt cx="1619250" cy="100398"/>
          </a:xfrm>
        </p:grpSpPr>
        <p:cxnSp>
          <p:nvCxnSpPr>
            <p:cNvPr id="21" name="直接连接符 20"/>
            <p:cNvCxnSpPr/>
            <p:nvPr/>
          </p:nvCxnSpPr>
          <p:spPr bwMode="auto">
            <a:xfrm>
              <a:off x="3317635" y="2541202"/>
              <a:ext cx="250190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auto">
            <a:xfrm>
              <a:off x="3317635" y="2641600"/>
              <a:ext cx="1619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7573673" y="2992369"/>
            <a:ext cx="1472045" cy="106431"/>
            <a:chOff x="7346950" y="2535169"/>
            <a:chExt cx="1619250" cy="106431"/>
          </a:xfrm>
        </p:grpSpPr>
        <p:cxnSp>
          <p:nvCxnSpPr>
            <p:cNvPr id="19" name="直接连接符 18"/>
            <p:cNvCxnSpPr/>
            <p:nvPr/>
          </p:nvCxnSpPr>
          <p:spPr bwMode="auto">
            <a:xfrm>
              <a:off x="8677587" y="2535169"/>
              <a:ext cx="288613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 bwMode="auto">
            <a:xfrm>
              <a:off x="7346950" y="2641600"/>
              <a:ext cx="1619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3076878" y="3433344"/>
            <a:ext cx="6038246" cy="81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dirty="0">
                <a:solidFill>
                  <a:srgbClr val="FF0000"/>
                </a:solidFill>
                <a:cs typeface="+mn-ea"/>
                <a:sym typeface="+mn-lt"/>
              </a:rPr>
              <a:t>不会真有人觉得我们结束了？</a:t>
            </a:r>
            <a:endParaRPr lang="zh-CN" altLang="en-US" sz="36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18" name="Freeform 5"/>
          <p:cNvSpPr/>
          <p:nvPr/>
        </p:nvSpPr>
        <p:spPr bwMode="auto">
          <a:xfrm>
            <a:off x="10387333" y="73788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0">
        <p:split/>
      </p:transition>
    </mc:Choice>
    <mc:Fallback>
      <p:transition spd="slow" advTm="0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1.11111E-6 L -0.0582 1.11111E-6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1.11111E-6 L -2.08333E-7 1.11111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86186\Desktop\15.png15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32855" y="0"/>
            <a:ext cx="1621155" cy="28625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66850" y="1997710"/>
            <a:ext cx="2966720" cy="1210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cs typeface="+mn-ea"/>
                <a:sym typeface="+mn-lt"/>
              </a:rPr>
              <a:t>不会真有人觉得我们只有</a:t>
            </a:r>
            <a:r>
              <a:rPr lang="en-US" altLang="zh-CN" sz="2800" dirty="0" smtClean="0">
                <a:solidFill>
                  <a:srgbClr val="FF0000"/>
                </a:solidFill>
                <a:cs typeface="+mn-ea"/>
                <a:sym typeface="+mn-lt"/>
              </a:rPr>
              <a:t>PC</a:t>
            </a:r>
            <a:r>
              <a:rPr lang="zh-CN" altLang="en-US" sz="2800" dirty="0" smtClean="0">
                <a:solidFill>
                  <a:srgbClr val="FF0000"/>
                </a:solidFill>
                <a:cs typeface="+mn-ea"/>
                <a:sym typeface="+mn-lt"/>
              </a:rPr>
              <a:t>端吧</a:t>
            </a:r>
            <a:endParaRPr lang="zh-CN" altLang="en-US" sz="2800" dirty="0" smtClean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41302" y="1537397"/>
            <a:ext cx="4145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FF00"/>
                </a:solidFill>
                <a:cs typeface="+mn-ea"/>
                <a:sym typeface="+mn-lt"/>
              </a:rPr>
              <a:t>接下来是我我们的重头戏！！</a:t>
            </a:r>
            <a:endParaRPr lang="zh-CN" altLang="en-US" sz="2400" dirty="0">
              <a:solidFill>
                <a:srgbClr val="FFFF00"/>
              </a:solidFill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6887" y="3322240"/>
            <a:ext cx="5270798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好家伙</a:t>
            </a:r>
            <a:endParaRPr lang="zh-CN" altLang="en-US" sz="14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281329" y="4662859"/>
            <a:ext cx="1533344" cy="452959"/>
            <a:chOff x="2254886" y="4662859"/>
            <a:chExt cx="1533344" cy="452959"/>
          </a:xfrm>
        </p:grpSpPr>
        <p:sp>
          <p:nvSpPr>
            <p:cNvPr id="11" name="圆角矩形 10"/>
            <p:cNvSpPr/>
            <p:nvPr/>
          </p:nvSpPr>
          <p:spPr>
            <a:xfrm>
              <a:off x="2254886" y="4662859"/>
              <a:ext cx="1533344" cy="45295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cap="flat" cmpd="sng" algn="ctr">
              <a:solidFill>
                <a:schemeClr val="bg1">
                  <a:alpha val="50000"/>
                </a:schemeClr>
              </a:solidFill>
              <a:prstDash val="solid"/>
              <a:miter lim="800000"/>
            </a:ln>
            <a:effectLst>
              <a:outerShdw blurRad="88900" dir="2700000" sx="95000" sy="95000" algn="tl" rotWithShape="0">
                <a:schemeClr val="bg1">
                  <a:lumMod val="65000"/>
                  <a:alpha val="28000"/>
                </a:schemeClr>
              </a:outerShdw>
            </a:effectLst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335758" y="4735450"/>
              <a:ext cx="1371600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cs typeface="+mn-ea"/>
                  <a:sym typeface="+mn-lt"/>
                </a:rPr>
                <a:t>Go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！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任意多边形 15"/>
          <p:cNvSpPr/>
          <p:nvPr/>
        </p:nvSpPr>
        <p:spPr>
          <a:xfrm>
            <a:off x="2110263" y="1"/>
            <a:ext cx="1875477" cy="268603"/>
          </a:xfrm>
          <a:custGeom>
            <a:avLst/>
            <a:gdLst>
              <a:gd name="connsiteX0" fmla="*/ 0 w 1875477"/>
              <a:gd name="connsiteY0" fmla="*/ 0 h 268603"/>
              <a:gd name="connsiteX1" fmla="*/ 1875477 w 1875477"/>
              <a:gd name="connsiteY1" fmla="*/ 0 h 268603"/>
              <a:gd name="connsiteX2" fmla="*/ 1741175 w 1875477"/>
              <a:gd name="connsiteY2" fmla="*/ 268603 h 268603"/>
              <a:gd name="connsiteX3" fmla="*/ 134301 w 1875477"/>
              <a:gd name="connsiteY3" fmla="*/ 268603 h 26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5477" h="268603">
                <a:moveTo>
                  <a:pt x="0" y="0"/>
                </a:moveTo>
                <a:lnTo>
                  <a:pt x="1875477" y="0"/>
                </a:lnTo>
                <a:lnTo>
                  <a:pt x="1741175" y="268603"/>
                </a:lnTo>
                <a:lnTo>
                  <a:pt x="134301" y="268603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 bwMode="auto">
          <a:xfrm flipH="1">
            <a:off x="561973" y="6126519"/>
            <a:ext cx="371074" cy="371073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 bwMode="auto">
          <a:xfrm rot="8100000">
            <a:off x="-394413" y="6575974"/>
            <a:ext cx="14720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 bwMode="auto">
          <a:xfrm>
            <a:off x="5300963" y="386876"/>
            <a:ext cx="90166" cy="514527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 bwMode="auto">
          <a:xfrm rot="4803624">
            <a:off x="4423227" y="194798"/>
            <a:ext cx="14720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7475" y="28575"/>
            <a:ext cx="1805305" cy="2871470"/>
          </a:xfrm>
          <a:prstGeom prst="rect">
            <a:avLst/>
          </a:prstGeom>
        </p:spPr>
      </p:pic>
      <p:pic>
        <p:nvPicPr>
          <p:cNvPr id="3" name="图片 2" descr="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425" y="3322320"/>
            <a:ext cx="1914525" cy="339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0 L -0.0582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2 0 L 0 0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-0.01042 -0.10578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-52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-0.06966 0.11851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7" y="592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0.04388 -0.07963 " pathEditMode="relative" rAng="0" ptsTypes="AA">
                                      <p:cBhvr>
                                        <p:cTn id="26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39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0.02735 0.14746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736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47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/>
      <p:bldP spid="8" grpId="0"/>
      <p:bldP spid="9" grpId="0"/>
      <p:bldP spid="9" grpId="1"/>
      <p:bldP spid="9" grpId="2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2113" y="-1004888"/>
            <a:ext cx="8867775" cy="8867776"/>
          </a:xfrm>
          <a:custGeom>
            <a:avLst/>
            <a:gdLst>
              <a:gd name="connsiteX0" fmla="*/ 4434002 w 8868002"/>
              <a:gd name="connsiteY0" fmla="*/ 0 h 8868003"/>
              <a:gd name="connsiteX1" fmla="*/ 8868002 w 8868002"/>
              <a:gd name="connsiteY1" fmla="*/ 4434002 h 8868003"/>
              <a:gd name="connsiteX2" fmla="*/ 4434002 w 8868002"/>
              <a:gd name="connsiteY2" fmla="*/ 8868003 h 8868003"/>
              <a:gd name="connsiteX3" fmla="*/ 0 w 8868002"/>
              <a:gd name="connsiteY3" fmla="*/ 4434002 h 886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68002" h="8868003">
                <a:moveTo>
                  <a:pt x="4434002" y="0"/>
                </a:moveTo>
                <a:lnTo>
                  <a:pt x="8868002" y="4434002"/>
                </a:lnTo>
                <a:lnTo>
                  <a:pt x="4434002" y="8868003"/>
                </a:lnTo>
                <a:lnTo>
                  <a:pt x="0" y="4434002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 rot="2700000">
            <a:off x="4151147" y="1463192"/>
            <a:ext cx="3931616" cy="3931616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180965" y="2005965"/>
            <a:ext cx="216852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2800" dirty="0" smtClean="0">
                <a:cs typeface="+mn-ea"/>
                <a:sym typeface="+mn-lt"/>
              </a:rPr>
              <a:t>遇到的问题与解决方式</a:t>
            </a:r>
            <a:endParaRPr lang="zh-CN" sz="2800" dirty="0"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059362" y="2959100"/>
            <a:ext cx="20732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7"/>
          <p:cNvSpPr/>
          <p:nvPr/>
        </p:nvSpPr>
        <p:spPr>
          <a:xfrm>
            <a:off x="4292599" y="3143140"/>
            <a:ext cx="3606802" cy="1209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为了解决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sql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注入问题，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sql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语句都采用了预编译方式。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部署在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linux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时遇到了问题，kaptcha无法显示验证码的问题。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半闭框 2"/>
          <p:cNvSpPr/>
          <p:nvPr/>
        </p:nvSpPr>
        <p:spPr>
          <a:xfrm rot="13500000">
            <a:off x="5878287" y="5323080"/>
            <a:ext cx="435429" cy="435429"/>
          </a:xfrm>
          <a:prstGeom prst="halfFrame">
            <a:avLst>
              <a:gd name="adj1" fmla="val 19938"/>
              <a:gd name="adj2" fmla="val 18152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046221" y="3563294"/>
            <a:ext cx="362826" cy="362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932914" y="2624438"/>
            <a:ext cx="1037404" cy="1037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rot="16200000" flipV="1">
            <a:off x="10733680" y="3526672"/>
            <a:ext cx="362826" cy="362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200000" flipV="1">
            <a:off x="10264253" y="2621407"/>
            <a:ext cx="1037404" cy="1037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2" grpId="2" bldLvl="0" animBg="1"/>
      <p:bldP spid="12" grpId="0"/>
      <p:bldP spid="16" grpId="0"/>
      <p:bldP spid="10" grpId="0" bldLvl="0" animBg="1"/>
      <p:bldP spid="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" y="1"/>
            <a:ext cx="12187899" cy="3022599"/>
          </a:xfrm>
        </p:spPr>
      </p:pic>
      <p:sp>
        <p:nvSpPr>
          <p:cNvPr id="4" name="Rectangle 44"/>
          <p:cNvSpPr/>
          <p:nvPr/>
        </p:nvSpPr>
        <p:spPr>
          <a:xfrm>
            <a:off x="-2051" y="1"/>
            <a:ext cx="12192000" cy="3039498"/>
          </a:xfrm>
          <a:prstGeom prst="rect">
            <a:avLst/>
          </a:prstGeom>
          <a:gradFill flip="none" rotWithShape="1">
            <a:gsLst>
              <a:gs pos="1000">
                <a:schemeClr val="tx1">
                  <a:lumMod val="85000"/>
                  <a:lumOff val="15000"/>
                  <a:alpha val="8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2564" y="1274572"/>
            <a:ext cx="170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chemeClr val="bg1"/>
                </a:solidFill>
                <a:cs typeface="+mn-ea"/>
                <a:sym typeface="+mn-lt"/>
              </a:rPr>
              <a:t>路由</a:t>
            </a:r>
            <a:endParaRPr lang="zh-CN" altLang="en-US" sz="6000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Rectangle 29"/>
          <p:cNvSpPr/>
          <p:nvPr/>
        </p:nvSpPr>
        <p:spPr>
          <a:xfrm>
            <a:off x="5317453" y="-893688"/>
            <a:ext cx="1553898" cy="1553898"/>
          </a:xfrm>
          <a:prstGeom prst="rect">
            <a:avLst/>
          </a:prstGeom>
          <a:noFill/>
          <a:ln w="19050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cxnSp>
        <p:nvCxnSpPr>
          <p:cNvPr id="7" name="Straight Connector 30"/>
          <p:cNvCxnSpPr/>
          <p:nvPr/>
        </p:nvCxnSpPr>
        <p:spPr>
          <a:xfrm>
            <a:off x="5380373" y="2351976"/>
            <a:ext cx="14312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7"/>
          <p:cNvCxnSpPr/>
          <p:nvPr/>
        </p:nvCxnSpPr>
        <p:spPr>
          <a:xfrm>
            <a:off x="788204" y="2284322"/>
            <a:ext cx="385592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38"/>
          <p:cNvSpPr txBox="1"/>
          <p:nvPr/>
        </p:nvSpPr>
        <p:spPr>
          <a:xfrm>
            <a:off x="677333" y="2351976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Break slide</a:t>
            </a:r>
            <a:endParaRPr lang="en-US" sz="11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0" name="Straight Connector 39"/>
          <p:cNvCxnSpPr/>
          <p:nvPr/>
        </p:nvCxnSpPr>
        <p:spPr>
          <a:xfrm>
            <a:off x="11100604" y="2284322"/>
            <a:ext cx="385592" cy="0"/>
          </a:xfrm>
          <a:prstGeom prst="line">
            <a:avLst/>
          </a:prstGeom>
          <a:ln>
            <a:solidFill>
              <a:srgbClr val="2EC4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0"/>
          <p:cNvSpPr txBox="1"/>
          <p:nvPr/>
        </p:nvSpPr>
        <p:spPr>
          <a:xfrm>
            <a:off x="10651108" y="2351976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Break slide</a:t>
            </a:r>
            <a:endParaRPr lang="en-US" sz="11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746528" y="4068061"/>
            <a:ext cx="2698943" cy="2789939"/>
            <a:chOff x="4746529" y="4068061"/>
            <a:chExt cx="2698943" cy="2789939"/>
          </a:xfrm>
        </p:grpSpPr>
        <p:cxnSp>
          <p:nvCxnSpPr>
            <p:cNvPr id="12" name="Straight Connector 28"/>
            <p:cNvCxnSpPr>
              <a:stCxn id="13" idx="2"/>
            </p:cNvCxnSpPr>
            <p:nvPr/>
          </p:nvCxnSpPr>
          <p:spPr>
            <a:xfrm>
              <a:off x="6094402" y="6027758"/>
              <a:ext cx="0" cy="830242"/>
            </a:xfrm>
            <a:prstGeom prst="line">
              <a:avLst/>
            </a:prstGeom>
            <a:ln>
              <a:solidFill>
                <a:srgbClr val="2EC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41"/>
            <p:cNvSpPr/>
            <p:nvPr/>
          </p:nvSpPr>
          <p:spPr>
            <a:xfrm>
              <a:off x="5973061" y="5785076"/>
              <a:ext cx="242682" cy="24268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4" name="Group 36"/>
            <p:cNvGrpSpPr/>
            <p:nvPr/>
          </p:nvGrpSpPr>
          <p:grpSpPr>
            <a:xfrm>
              <a:off x="4746529" y="4068061"/>
              <a:ext cx="2698943" cy="680733"/>
              <a:chOff x="6674966" y="4189402"/>
              <a:chExt cx="2698943" cy="680733"/>
            </a:xfrm>
          </p:grpSpPr>
          <p:sp>
            <p:nvSpPr>
              <p:cNvPr id="15" name="Rectangle 46"/>
              <p:cNvSpPr/>
              <p:nvPr/>
            </p:nvSpPr>
            <p:spPr>
              <a:xfrm>
                <a:off x="6674966" y="4539300"/>
                <a:ext cx="2698943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" name="TextBox 47"/>
              <p:cNvSpPr txBox="1"/>
              <p:nvPr/>
            </p:nvSpPr>
            <p:spPr>
              <a:xfrm>
                <a:off x="7869498" y="4189402"/>
                <a:ext cx="3098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976793" y="3485131"/>
            <a:ext cx="9003030" cy="3379854"/>
            <a:chOff x="230323" y="3478146"/>
            <a:chExt cx="9003030" cy="3379854"/>
          </a:xfrm>
        </p:grpSpPr>
        <p:cxnSp>
          <p:nvCxnSpPr>
            <p:cNvPr id="17" name="Straight Connector 28"/>
            <p:cNvCxnSpPr>
              <a:stCxn id="18" idx="2"/>
            </p:cNvCxnSpPr>
            <p:nvPr/>
          </p:nvCxnSpPr>
          <p:spPr>
            <a:xfrm>
              <a:off x="2521669" y="6027758"/>
              <a:ext cx="0" cy="830242"/>
            </a:xfrm>
            <a:prstGeom prst="line">
              <a:avLst/>
            </a:prstGeom>
            <a:ln>
              <a:solidFill>
                <a:srgbClr val="2EC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41"/>
            <p:cNvSpPr/>
            <p:nvPr/>
          </p:nvSpPr>
          <p:spPr>
            <a:xfrm>
              <a:off x="2400328" y="5785076"/>
              <a:ext cx="242682" cy="24268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19" name="Group 36"/>
            <p:cNvGrpSpPr/>
            <p:nvPr/>
          </p:nvGrpSpPr>
          <p:grpSpPr>
            <a:xfrm>
              <a:off x="230323" y="3478146"/>
              <a:ext cx="9003030" cy="2861310"/>
              <a:chOff x="5731493" y="3599487"/>
              <a:chExt cx="9003030" cy="2861310"/>
            </a:xfrm>
          </p:grpSpPr>
          <p:sp>
            <p:nvSpPr>
              <p:cNvPr id="20" name="Rectangle 46"/>
              <p:cNvSpPr/>
              <p:nvPr/>
            </p:nvSpPr>
            <p:spPr>
              <a:xfrm>
                <a:off x="6674966" y="4539300"/>
                <a:ext cx="2698943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TextBox 47"/>
              <p:cNvSpPr txBox="1"/>
              <p:nvPr/>
            </p:nvSpPr>
            <p:spPr>
              <a:xfrm>
                <a:off x="5731493" y="3599487"/>
                <a:ext cx="9003030" cy="286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登录路由：http://10.1.5.252</a:t>
                </a:r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:8080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/Login</a:t>
                </a:r>
                <a:endPara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    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注册路由：http://10.1.5.252</a:t>
                </a:r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:8080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/Register</a:t>
                </a:r>
                <a:endPara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           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个人中心路由：http://10.1.5.252</a:t>
                </a:r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:8080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/Personal</a:t>
                </a:r>
                <a:endPara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              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歌曲详情路由：http://10.1.5.252</a:t>
                </a:r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:8080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/SongDetai</a:t>
                </a:r>
                <a:endPara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                 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歌曲搜索路由：http://10.1.5.252:8080/Searchmusic</a:t>
                </a:r>
                <a:endPara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        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文件上传路由：http://10.1.5.252:8080/Upload</a:t>
                </a:r>
                <a:endPara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         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获取</a:t>
                </a:r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mp3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路由：http://10.1.5.252:8080/getMP3</a:t>
                </a:r>
                <a:endPara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         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获取</a:t>
                </a:r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mp4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路由：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http://10.1.5.252:8080/getMP</a:t>
                </a:r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4</a:t>
                </a:r>
                <a:endPara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               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更新个人数据路由：http://10.1.5.252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:8080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/Update</a:t>
                </a:r>
                <a:endPara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en-US" altLang="zh-CN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  </a:t>
                </a:r>
                <a:r>
                  <a:rPr lang="zh-CN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退出登录路由：http://10.1.5.252:8080/Exit</a:t>
                </a:r>
                <a:endPara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258591" y="4068061"/>
            <a:ext cx="2698943" cy="2789939"/>
            <a:chOff x="8197921" y="4068061"/>
            <a:chExt cx="2698943" cy="2789939"/>
          </a:xfrm>
        </p:grpSpPr>
        <p:cxnSp>
          <p:nvCxnSpPr>
            <p:cNvPr id="22" name="Straight Connector 28"/>
            <p:cNvCxnSpPr>
              <a:stCxn id="23" idx="2"/>
            </p:cNvCxnSpPr>
            <p:nvPr/>
          </p:nvCxnSpPr>
          <p:spPr>
            <a:xfrm>
              <a:off x="9545794" y="6027758"/>
              <a:ext cx="0" cy="830242"/>
            </a:xfrm>
            <a:prstGeom prst="line">
              <a:avLst/>
            </a:prstGeom>
            <a:ln>
              <a:solidFill>
                <a:srgbClr val="2EC4B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41"/>
            <p:cNvSpPr/>
            <p:nvPr/>
          </p:nvSpPr>
          <p:spPr>
            <a:xfrm>
              <a:off x="9424453" y="5785076"/>
              <a:ext cx="242682" cy="242682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>
              <a:outerShdw blurRad="419100" dist="279400" dir="2700000" sx="95000" sy="95000" algn="tl" rotWithShape="0">
                <a:sysClr val="windowText" lastClr="000000">
                  <a:lumMod val="85000"/>
                  <a:lumOff val="15000"/>
                  <a:alpha val="28000"/>
                </a:sys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kern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grpSp>
          <p:nvGrpSpPr>
            <p:cNvPr id="24" name="Group 36"/>
            <p:cNvGrpSpPr/>
            <p:nvPr/>
          </p:nvGrpSpPr>
          <p:grpSpPr>
            <a:xfrm>
              <a:off x="8197921" y="4068061"/>
              <a:ext cx="2698943" cy="680733"/>
              <a:chOff x="6674966" y="4189402"/>
              <a:chExt cx="2698943" cy="680733"/>
            </a:xfrm>
          </p:grpSpPr>
          <p:sp>
            <p:nvSpPr>
              <p:cNvPr id="25" name="Rectangle 46"/>
              <p:cNvSpPr/>
              <p:nvPr/>
            </p:nvSpPr>
            <p:spPr>
              <a:xfrm>
                <a:off x="6674966" y="4539300"/>
                <a:ext cx="2698943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TextBox 47"/>
              <p:cNvSpPr txBox="1"/>
              <p:nvPr/>
            </p:nvSpPr>
            <p:spPr>
              <a:xfrm>
                <a:off x="7802823" y="4189402"/>
                <a:ext cx="309880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7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4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3843 L 0 -4.0740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1523 1.11111E-6 L -0.0582 1.11111E-6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2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602 1.11111E-6 L -2.08333E-7 1.11111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-0.03982 L 1.875E-6 0.07963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7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30000" decel="3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1.875E-6 -0.03982 L 1.875E-6 4.44444E-6 " pathEditMode="relative" rAng="0" ptsTypes="AA">
                                      <p:cBhvr>
                                        <p:cTn id="5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5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30231" r="256" b="8548"/>
          <a:stretch>
            <a:fillRect/>
          </a:stretch>
        </p:blipFill>
        <p:spPr>
          <a:xfrm>
            <a:off x="0" y="1858114"/>
            <a:ext cx="12192000" cy="4999886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0" y="1858114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23907" y="3012504"/>
            <a:ext cx="29815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35669" y="3674224"/>
            <a:ext cx="2921582" cy="0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831224" y="2639620"/>
            <a:ext cx="2926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bg1"/>
                </a:solidFill>
                <a:latin typeface="Trajan Pro" panose="02020502050506020301" pitchFamily="18" charset="0"/>
              </a:defRPr>
            </a:lvl1pPr>
          </a:lstStyle>
          <a:p>
            <a:r>
              <a:rPr lang="zh-CN" altLang="en-US" sz="5400" dirty="0">
                <a:latin typeface="+mn-lt"/>
                <a:cs typeface="+mn-ea"/>
                <a:sym typeface="+mn-lt"/>
              </a:rPr>
              <a:t>实训体会</a:t>
            </a:r>
            <a:endParaRPr lang="zh-CN" altLang="en-US" sz="5400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5669" y="3674224"/>
            <a:ext cx="3550020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这次为期十天的实训，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带给我们的体会。</a:t>
            </a: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24989" y="1524000"/>
            <a:ext cx="4571379" cy="3752968"/>
          </a:xfrm>
          <a:prstGeom prst="rect">
            <a:avLst/>
          </a:prstGeom>
          <a:noFill/>
          <a:ln w="133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74316" y="-1615300"/>
            <a:ext cx="5119733" cy="92486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2"/>
            <a:r>
              <a:rPr lang="en-US" altLang="zh-CN" sz="59500" dirty="0" smtClean="0">
                <a:solidFill>
                  <a:schemeClr val="tx1">
                    <a:alpha val="79000"/>
                  </a:schemeClr>
                </a:solidFill>
                <a:cs typeface="+mn-ea"/>
                <a:sym typeface="+mn-lt"/>
              </a:rPr>
              <a:t>P</a:t>
            </a:r>
            <a:endParaRPr lang="zh-CN" altLang="en-US" sz="6000" dirty="0">
              <a:solidFill>
                <a:schemeClr val="tx1">
                  <a:alpha val="79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24 2.59259E-6 L 0.05026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3 -3.7037E-7 L 0.05456 -3.7037E-7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799 -3.7037E-7 L -1.25E-6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6" grpId="0"/>
      <p:bldP spid="7" grpId="0"/>
      <p:bldP spid="7" grpId="1"/>
      <p:bldP spid="7" grpId="2"/>
      <p:bldP spid="11" grpId="0"/>
      <p:bldP spid="10" grpId="0" animBg="1"/>
      <p:bldP spid="2" grpId="0" animBg="1"/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图片 9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6" t="1142" r="15991" b="1142"/>
          <a:stretch>
            <a:fillRect/>
          </a:stretch>
        </p:blipFill>
        <p:spPr>
          <a:xfrm>
            <a:off x="1" y="0"/>
            <a:ext cx="6977494" cy="6858000"/>
          </a:xfrm>
          <a:custGeom>
            <a:avLst/>
            <a:gdLst>
              <a:gd name="connsiteX0" fmla="*/ 0 w 6977494"/>
              <a:gd name="connsiteY0" fmla="*/ 0 h 6858000"/>
              <a:gd name="connsiteX1" fmla="*/ 6640131 w 6977494"/>
              <a:gd name="connsiteY1" fmla="*/ 0 h 6858000"/>
              <a:gd name="connsiteX2" fmla="*/ 6640131 w 6977494"/>
              <a:gd name="connsiteY2" fmla="*/ 3231456 h 6858000"/>
              <a:gd name="connsiteX3" fmla="*/ 6977494 w 6977494"/>
              <a:gd name="connsiteY3" fmla="*/ 3409612 h 6858000"/>
              <a:gd name="connsiteX4" fmla="*/ 6640131 w 6977494"/>
              <a:gd name="connsiteY4" fmla="*/ 3588586 h 6858000"/>
              <a:gd name="connsiteX5" fmla="*/ 6640131 w 6977494"/>
              <a:gd name="connsiteY5" fmla="*/ 6858000 h 6858000"/>
              <a:gd name="connsiteX6" fmla="*/ 0 w 697749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77494" h="6858000">
                <a:moveTo>
                  <a:pt x="0" y="0"/>
                </a:moveTo>
                <a:lnTo>
                  <a:pt x="6640131" y="0"/>
                </a:lnTo>
                <a:lnTo>
                  <a:pt x="6640131" y="3231456"/>
                </a:lnTo>
                <a:lnTo>
                  <a:pt x="6977494" y="3409612"/>
                </a:lnTo>
                <a:lnTo>
                  <a:pt x="6640131" y="3588586"/>
                </a:lnTo>
                <a:lnTo>
                  <a:pt x="664013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任意多边形 23"/>
          <p:cNvSpPr/>
          <p:nvPr/>
        </p:nvSpPr>
        <p:spPr>
          <a:xfrm>
            <a:off x="1" y="0"/>
            <a:ext cx="6977494" cy="6858000"/>
          </a:xfrm>
          <a:custGeom>
            <a:avLst/>
            <a:gdLst>
              <a:gd name="connsiteX0" fmla="*/ 0 w 6411437"/>
              <a:gd name="connsiteY0" fmla="*/ 0 h 6858000"/>
              <a:gd name="connsiteX1" fmla="*/ 6101443 w 6411437"/>
              <a:gd name="connsiteY1" fmla="*/ 0 h 6858000"/>
              <a:gd name="connsiteX2" fmla="*/ 6101443 w 6411437"/>
              <a:gd name="connsiteY2" fmla="*/ 3231456 h 6858000"/>
              <a:gd name="connsiteX3" fmla="*/ 6411437 w 6411437"/>
              <a:gd name="connsiteY3" fmla="*/ 3409612 h 6858000"/>
              <a:gd name="connsiteX4" fmla="*/ 6101443 w 6411437"/>
              <a:gd name="connsiteY4" fmla="*/ 3588586 h 6858000"/>
              <a:gd name="connsiteX5" fmla="*/ 6101443 w 6411437"/>
              <a:gd name="connsiteY5" fmla="*/ 6858000 h 6858000"/>
              <a:gd name="connsiteX6" fmla="*/ 0 w 641143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1437" h="6858000">
                <a:moveTo>
                  <a:pt x="0" y="0"/>
                </a:moveTo>
                <a:lnTo>
                  <a:pt x="6101443" y="0"/>
                </a:lnTo>
                <a:lnTo>
                  <a:pt x="6101443" y="3231456"/>
                </a:lnTo>
                <a:lnTo>
                  <a:pt x="6411437" y="3409612"/>
                </a:lnTo>
                <a:lnTo>
                  <a:pt x="6101443" y="3588586"/>
                </a:lnTo>
                <a:lnTo>
                  <a:pt x="61014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kern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713240" y="1427246"/>
            <a:ext cx="5551016" cy="4549393"/>
            <a:chOff x="387350" y="1468438"/>
            <a:chExt cx="5129213" cy="4203700"/>
          </a:xfrm>
          <a:solidFill>
            <a:schemeClr val="bg1"/>
          </a:solidFill>
        </p:grpSpPr>
        <p:sp>
          <p:nvSpPr>
            <p:cNvPr id="56" name="Freeform 6"/>
            <p:cNvSpPr/>
            <p:nvPr/>
          </p:nvSpPr>
          <p:spPr bwMode="auto">
            <a:xfrm>
              <a:off x="2538413" y="1517650"/>
              <a:ext cx="2247900" cy="1901825"/>
            </a:xfrm>
            <a:custGeom>
              <a:avLst/>
              <a:gdLst>
                <a:gd name="T0" fmla="*/ 2114964 w 714"/>
                <a:gd name="T1" fmla="*/ 162336 h 609"/>
                <a:gd name="T2" fmla="*/ 1989073 w 714"/>
                <a:gd name="T3" fmla="*/ 184189 h 609"/>
                <a:gd name="T4" fmla="*/ 1913539 w 714"/>
                <a:gd name="T5" fmla="*/ 90533 h 609"/>
                <a:gd name="T6" fmla="*/ 1838004 w 714"/>
                <a:gd name="T7" fmla="*/ 93655 h 609"/>
                <a:gd name="T8" fmla="*/ 1775059 w 714"/>
                <a:gd name="T9" fmla="*/ 34340 h 609"/>
                <a:gd name="T10" fmla="*/ 1793942 w 714"/>
                <a:gd name="T11" fmla="*/ 71802 h 609"/>
                <a:gd name="T12" fmla="*/ 1806532 w 714"/>
                <a:gd name="T13" fmla="*/ 131117 h 609"/>
                <a:gd name="T14" fmla="*/ 1737292 w 714"/>
                <a:gd name="T15" fmla="*/ 380865 h 609"/>
                <a:gd name="T16" fmla="*/ 1542161 w 714"/>
                <a:gd name="T17" fmla="*/ 493251 h 609"/>
                <a:gd name="T18" fmla="*/ 1642874 w 714"/>
                <a:gd name="T19" fmla="*/ 668074 h 609"/>
                <a:gd name="T20" fmla="*/ 1787648 w 714"/>
                <a:gd name="T21" fmla="*/ 671196 h 609"/>
                <a:gd name="T22" fmla="*/ 1601959 w 714"/>
                <a:gd name="T23" fmla="*/ 846019 h 609"/>
                <a:gd name="T24" fmla="*/ 1432007 w 714"/>
                <a:gd name="T25" fmla="*/ 1036451 h 609"/>
                <a:gd name="T26" fmla="*/ 1236876 w 714"/>
                <a:gd name="T27" fmla="*/ 1136350 h 609"/>
                <a:gd name="T28" fmla="*/ 1110985 w 714"/>
                <a:gd name="T29" fmla="*/ 1320539 h 609"/>
                <a:gd name="T30" fmla="*/ 676663 w 714"/>
                <a:gd name="T31" fmla="*/ 1454778 h 609"/>
                <a:gd name="T32" fmla="*/ 317874 w 714"/>
                <a:gd name="T33" fmla="*/ 1333026 h 609"/>
                <a:gd name="T34" fmla="*/ 3147 w 714"/>
                <a:gd name="T35" fmla="*/ 1317417 h 609"/>
                <a:gd name="T36" fmla="*/ 37767 w 714"/>
                <a:gd name="T37" fmla="*/ 1417316 h 609"/>
                <a:gd name="T38" fmla="*/ 72387 w 714"/>
                <a:gd name="T39" fmla="*/ 1542189 h 609"/>
                <a:gd name="T40" fmla="*/ 217161 w 714"/>
                <a:gd name="T41" fmla="*/ 1507849 h 609"/>
                <a:gd name="T42" fmla="*/ 214014 w 714"/>
                <a:gd name="T43" fmla="*/ 1632723 h 609"/>
                <a:gd name="T44" fmla="*/ 298990 w 714"/>
                <a:gd name="T45" fmla="*/ 1692038 h 609"/>
                <a:gd name="T46" fmla="*/ 343052 w 714"/>
                <a:gd name="T47" fmla="*/ 1745109 h 609"/>
                <a:gd name="T48" fmla="*/ 380819 w 714"/>
                <a:gd name="T49" fmla="*/ 1735743 h 609"/>
                <a:gd name="T50" fmla="*/ 566508 w 714"/>
                <a:gd name="T51" fmla="*/ 1673307 h 609"/>
                <a:gd name="T52" fmla="*/ 601128 w 714"/>
                <a:gd name="T53" fmla="*/ 1754474 h 609"/>
                <a:gd name="T54" fmla="*/ 525594 w 714"/>
                <a:gd name="T55" fmla="*/ 1816911 h 609"/>
                <a:gd name="T56" fmla="*/ 657779 w 714"/>
                <a:gd name="T57" fmla="*/ 1888714 h 609"/>
                <a:gd name="T58" fmla="*/ 742755 w 714"/>
                <a:gd name="T59" fmla="*/ 1729500 h 609"/>
                <a:gd name="T60" fmla="*/ 821437 w 714"/>
                <a:gd name="T61" fmla="*/ 1704525 h 609"/>
                <a:gd name="T62" fmla="*/ 849762 w 714"/>
                <a:gd name="T63" fmla="*/ 1841886 h 609"/>
                <a:gd name="T64" fmla="*/ 963064 w 714"/>
                <a:gd name="T65" fmla="*/ 1898079 h 609"/>
                <a:gd name="T66" fmla="*/ 1044893 w 714"/>
                <a:gd name="T67" fmla="*/ 1760718 h 609"/>
                <a:gd name="T68" fmla="*/ 1151900 w 714"/>
                <a:gd name="T69" fmla="*/ 1682672 h 609"/>
                <a:gd name="T70" fmla="*/ 1186520 w 714"/>
                <a:gd name="T71" fmla="*/ 1663941 h 609"/>
                <a:gd name="T72" fmla="*/ 1265202 w 714"/>
                <a:gd name="T73" fmla="*/ 1642088 h 609"/>
                <a:gd name="T74" fmla="*/ 1337589 w 714"/>
                <a:gd name="T75" fmla="*/ 1573408 h 609"/>
                <a:gd name="T76" fmla="*/ 1435154 w 714"/>
                <a:gd name="T77" fmla="*/ 1539067 h 609"/>
                <a:gd name="T78" fmla="*/ 1435154 w 714"/>
                <a:gd name="T79" fmla="*/ 1445412 h 609"/>
                <a:gd name="T80" fmla="*/ 1504394 w 714"/>
                <a:gd name="T81" fmla="*/ 1311173 h 609"/>
                <a:gd name="T82" fmla="*/ 1554750 w 714"/>
                <a:gd name="T83" fmla="*/ 1398585 h 609"/>
                <a:gd name="T84" fmla="*/ 1592517 w 714"/>
                <a:gd name="T85" fmla="*/ 1351757 h 609"/>
                <a:gd name="T86" fmla="*/ 1686935 w 714"/>
                <a:gd name="T87" fmla="*/ 1261224 h 609"/>
                <a:gd name="T88" fmla="*/ 1768764 w 714"/>
                <a:gd name="T89" fmla="*/ 1242493 h 609"/>
                <a:gd name="T90" fmla="*/ 1800237 w 714"/>
                <a:gd name="T91" fmla="*/ 1304929 h 609"/>
                <a:gd name="T92" fmla="*/ 1891508 w 714"/>
                <a:gd name="T93" fmla="*/ 1389219 h 609"/>
                <a:gd name="T94" fmla="*/ 1929275 w 714"/>
                <a:gd name="T95" fmla="*/ 1361123 h 609"/>
                <a:gd name="T96" fmla="*/ 1989073 w 714"/>
                <a:gd name="T97" fmla="*/ 1298686 h 609"/>
                <a:gd name="T98" fmla="*/ 2127553 w 714"/>
                <a:gd name="T99" fmla="*/ 1205031 h 609"/>
                <a:gd name="T100" fmla="*/ 2240854 w 714"/>
                <a:gd name="T101" fmla="*/ 1105132 h 609"/>
                <a:gd name="T102" fmla="*/ 2199940 w 714"/>
                <a:gd name="T103" fmla="*/ 1011476 h 609"/>
                <a:gd name="T104" fmla="*/ 2121258 w 714"/>
                <a:gd name="T105" fmla="*/ 1005233 h 609"/>
                <a:gd name="T106" fmla="*/ 2064607 w 714"/>
                <a:gd name="T107" fmla="*/ 920943 h 609"/>
                <a:gd name="T108" fmla="*/ 2004809 w 714"/>
                <a:gd name="T109" fmla="*/ 821044 h 609"/>
                <a:gd name="T110" fmla="*/ 2052018 w 714"/>
                <a:gd name="T111" fmla="*/ 792948 h 609"/>
                <a:gd name="T112" fmla="*/ 2083491 w 714"/>
                <a:gd name="T113" fmla="*/ 705536 h 609"/>
                <a:gd name="T114" fmla="*/ 2067755 w 714"/>
                <a:gd name="T115" fmla="*/ 593150 h 609"/>
                <a:gd name="T116" fmla="*/ 2114964 w 714"/>
                <a:gd name="T117" fmla="*/ 527591 h 609"/>
                <a:gd name="T118" fmla="*/ 2174762 w 714"/>
                <a:gd name="T119" fmla="*/ 511982 h 609"/>
                <a:gd name="T120" fmla="*/ 2196793 w 714"/>
                <a:gd name="T121" fmla="*/ 393352 h 609"/>
                <a:gd name="T122" fmla="*/ 2203087 w 714"/>
                <a:gd name="T123" fmla="*/ 262235 h 609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7"/>
            <p:cNvSpPr/>
            <p:nvPr/>
          </p:nvSpPr>
          <p:spPr bwMode="auto">
            <a:xfrm>
              <a:off x="2108200" y="2803525"/>
              <a:ext cx="1435100" cy="1204913"/>
            </a:xfrm>
            <a:custGeom>
              <a:avLst/>
              <a:gdLst>
                <a:gd name="T0" fmla="*/ 843443 w 456"/>
                <a:gd name="T1" fmla="*/ 480667 h 386"/>
                <a:gd name="T2" fmla="*/ 811971 w 456"/>
                <a:gd name="T3" fmla="*/ 502515 h 386"/>
                <a:gd name="T4" fmla="*/ 698673 w 456"/>
                <a:gd name="T5" fmla="*/ 402636 h 386"/>
                <a:gd name="T6" fmla="*/ 616846 w 456"/>
                <a:gd name="T7" fmla="*/ 337091 h 386"/>
                <a:gd name="T8" fmla="*/ 626288 w 456"/>
                <a:gd name="T9" fmla="*/ 246576 h 386"/>
                <a:gd name="T10" fmla="*/ 535020 w 456"/>
                <a:gd name="T11" fmla="*/ 271545 h 386"/>
                <a:gd name="T12" fmla="*/ 465782 w 456"/>
                <a:gd name="T13" fmla="*/ 184152 h 386"/>
                <a:gd name="T14" fmla="*/ 434310 w 456"/>
                <a:gd name="T15" fmla="*/ 78030 h 386"/>
                <a:gd name="T16" fmla="*/ 402838 w 456"/>
                <a:gd name="T17" fmla="*/ 24970 h 386"/>
                <a:gd name="T18" fmla="*/ 330453 w 456"/>
                <a:gd name="T19" fmla="*/ 49939 h 386"/>
                <a:gd name="T20" fmla="*/ 280099 w 456"/>
                <a:gd name="T21" fmla="*/ 99879 h 386"/>
                <a:gd name="T22" fmla="*/ 154212 w 456"/>
                <a:gd name="T23" fmla="*/ 140455 h 386"/>
                <a:gd name="T24" fmla="*/ 78679 w 456"/>
                <a:gd name="T25" fmla="*/ 227849 h 386"/>
                <a:gd name="T26" fmla="*/ 6294 w 456"/>
                <a:gd name="T27" fmla="*/ 287152 h 386"/>
                <a:gd name="T28" fmla="*/ 103857 w 456"/>
                <a:gd name="T29" fmla="*/ 374545 h 386"/>
                <a:gd name="T30" fmla="*/ 176242 w 456"/>
                <a:gd name="T31" fmla="*/ 396394 h 386"/>
                <a:gd name="T32" fmla="*/ 352484 w 456"/>
                <a:gd name="T33" fmla="*/ 468182 h 386"/>
                <a:gd name="T34" fmla="*/ 478371 w 456"/>
                <a:gd name="T35" fmla="*/ 443212 h 386"/>
                <a:gd name="T36" fmla="*/ 585375 w 456"/>
                <a:gd name="T37" fmla="*/ 490030 h 386"/>
                <a:gd name="T38" fmla="*/ 676643 w 456"/>
                <a:gd name="T39" fmla="*/ 524364 h 386"/>
                <a:gd name="T40" fmla="*/ 824560 w 456"/>
                <a:gd name="T41" fmla="*/ 633606 h 386"/>
                <a:gd name="T42" fmla="*/ 862326 w 456"/>
                <a:gd name="T43" fmla="*/ 686667 h 386"/>
                <a:gd name="T44" fmla="*/ 852885 w 456"/>
                <a:gd name="T45" fmla="*/ 898909 h 386"/>
                <a:gd name="T46" fmla="*/ 793088 w 456"/>
                <a:gd name="T47" fmla="*/ 1005030 h 386"/>
                <a:gd name="T48" fmla="*/ 704967 w 456"/>
                <a:gd name="T49" fmla="*/ 1042485 h 386"/>
                <a:gd name="T50" fmla="*/ 783647 w 456"/>
                <a:gd name="T51" fmla="*/ 1101788 h 386"/>
                <a:gd name="T52" fmla="*/ 821413 w 456"/>
                <a:gd name="T53" fmla="*/ 1086182 h 386"/>
                <a:gd name="T54" fmla="*/ 827707 w 456"/>
                <a:gd name="T55" fmla="*/ 1045606 h 386"/>
                <a:gd name="T56" fmla="*/ 868620 w 456"/>
                <a:gd name="T57" fmla="*/ 1005030 h 386"/>
                <a:gd name="T58" fmla="*/ 906387 w 456"/>
                <a:gd name="T59" fmla="*/ 1036243 h 386"/>
                <a:gd name="T60" fmla="*/ 1013390 w 456"/>
                <a:gd name="T61" fmla="*/ 1079940 h 386"/>
                <a:gd name="T62" fmla="*/ 1051157 w 456"/>
                <a:gd name="T63" fmla="*/ 1142364 h 386"/>
                <a:gd name="T64" fmla="*/ 1145572 w 456"/>
                <a:gd name="T65" fmla="*/ 1173576 h 386"/>
                <a:gd name="T66" fmla="*/ 1145572 w 456"/>
                <a:gd name="T67" fmla="*/ 1114273 h 386"/>
                <a:gd name="T68" fmla="*/ 1158161 w 456"/>
                <a:gd name="T69" fmla="*/ 1092424 h 386"/>
                <a:gd name="T70" fmla="*/ 1205368 w 456"/>
                <a:gd name="T71" fmla="*/ 1014394 h 386"/>
                <a:gd name="T72" fmla="*/ 1211663 w 456"/>
                <a:gd name="T73" fmla="*/ 961333 h 386"/>
                <a:gd name="T74" fmla="*/ 1258870 w 456"/>
                <a:gd name="T75" fmla="*/ 908273 h 386"/>
                <a:gd name="T76" fmla="*/ 1331255 w 456"/>
                <a:gd name="T77" fmla="*/ 895788 h 386"/>
                <a:gd name="T78" fmla="*/ 1400493 w 456"/>
                <a:gd name="T79" fmla="*/ 867697 h 386"/>
                <a:gd name="T80" fmla="*/ 1425670 w 456"/>
                <a:gd name="T81" fmla="*/ 761576 h 386"/>
                <a:gd name="T82" fmla="*/ 1296636 w 456"/>
                <a:gd name="T83" fmla="*/ 683546 h 386"/>
                <a:gd name="T84" fmla="*/ 1243134 w 456"/>
                <a:gd name="T85" fmla="*/ 767818 h 386"/>
                <a:gd name="T86" fmla="*/ 1280900 w 456"/>
                <a:gd name="T87" fmla="*/ 799030 h 386"/>
                <a:gd name="T88" fmla="*/ 1274606 w 456"/>
                <a:gd name="T89" fmla="*/ 842727 h 386"/>
                <a:gd name="T90" fmla="*/ 1224251 w 456"/>
                <a:gd name="T91" fmla="*/ 858333 h 386"/>
                <a:gd name="T92" fmla="*/ 1177044 w 456"/>
                <a:gd name="T93" fmla="*/ 886424 h 386"/>
                <a:gd name="T94" fmla="*/ 1142425 w 456"/>
                <a:gd name="T95" fmla="*/ 855212 h 386"/>
                <a:gd name="T96" fmla="*/ 1120394 w 456"/>
                <a:gd name="T97" fmla="*/ 802152 h 386"/>
                <a:gd name="T98" fmla="*/ 1101511 w 456"/>
                <a:gd name="T99" fmla="*/ 742849 h 386"/>
                <a:gd name="T100" fmla="*/ 1025979 w 456"/>
                <a:gd name="T101" fmla="*/ 649212 h 386"/>
                <a:gd name="T102" fmla="*/ 941005 w 456"/>
                <a:gd name="T103" fmla="*/ 586788 h 386"/>
                <a:gd name="T104" fmla="*/ 944153 w 456"/>
                <a:gd name="T105" fmla="*/ 524364 h 386"/>
                <a:gd name="T106" fmla="*/ 1022832 w 456"/>
                <a:gd name="T107" fmla="*/ 443212 h 386"/>
                <a:gd name="T108" fmla="*/ 928417 w 456"/>
                <a:gd name="T109" fmla="*/ 446333 h 38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8"/>
            <p:cNvSpPr/>
            <p:nvPr/>
          </p:nvSpPr>
          <p:spPr bwMode="auto">
            <a:xfrm>
              <a:off x="3127375" y="3222625"/>
              <a:ext cx="285750" cy="476250"/>
            </a:xfrm>
            <a:custGeom>
              <a:avLst/>
              <a:gdLst>
                <a:gd name="T0" fmla="*/ 144839 w 91"/>
                <a:gd name="T1" fmla="*/ 93556 h 153"/>
                <a:gd name="T2" fmla="*/ 144839 w 91"/>
                <a:gd name="T3" fmla="*/ 134097 h 153"/>
                <a:gd name="T4" fmla="*/ 129095 w 91"/>
                <a:gd name="T5" fmla="*/ 171520 h 153"/>
                <a:gd name="T6" fmla="*/ 116501 w 91"/>
                <a:gd name="T7" fmla="*/ 193350 h 153"/>
                <a:gd name="T8" fmla="*/ 116501 w 91"/>
                <a:gd name="T9" fmla="*/ 193350 h 153"/>
                <a:gd name="T10" fmla="*/ 66122 w 91"/>
                <a:gd name="T11" fmla="*/ 202705 h 153"/>
                <a:gd name="T12" fmla="*/ 18892 w 91"/>
                <a:gd name="T13" fmla="*/ 212061 h 153"/>
                <a:gd name="T14" fmla="*/ 12595 w 91"/>
                <a:gd name="T15" fmla="*/ 218298 h 153"/>
                <a:gd name="T16" fmla="*/ 59825 w 91"/>
                <a:gd name="T17" fmla="*/ 224535 h 153"/>
                <a:gd name="T18" fmla="*/ 62973 w 91"/>
                <a:gd name="T19" fmla="*/ 224535 h 153"/>
                <a:gd name="T20" fmla="*/ 75568 w 91"/>
                <a:gd name="T21" fmla="*/ 255720 h 153"/>
                <a:gd name="T22" fmla="*/ 94460 w 91"/>
                <a:gd name="T23" fmla="*/ 290024 h 153"/>
                <a:gd name="T24" fmla="*/ 110203 w 91"/>
                <a:gd name="T25" fmla="*/ 336803 h 153"/>
                <a:gd name="T26" fmla="*/ 110203 w 91"/>
                <a:gd name="T27" fmla="*/ 336803 h 153"/>
                <a:gd name="T28" fmla="*/ 119649 w 91"/>
                <a:gd name="T29" fmla="*/ 361751 h 153"/>
                <a:gd name="T30" fmla="*/ 110203 w 91"/>
                <a:gd name="T31" fmla="*/ 389818 h 153"/>
                <a:gd name="T32" fmla="*/ 113352 w 91"/>
                <a:gd name="T33" fmla="*/ 411648 h 153"/>
                <a:gd name="T34" fmla="*/ 157434 w 91"/>
                <a:gd name="T35" fmla="*/ 439714 h 153"/>
                <a:gd name="T36" fmla="*/ 182623 w 91"/>
                <a:gd name="T37" fmla="*/ 474018 h 153"/>
                <a:gd name="T38" fmla="*/ 195218 w 91"/>
                <a:gd name="T39" fmla="*/ 477137 h 153"/>
                <a:gd name="T40" fmla="*/ 192069 w 91"/>
                <a:gd name="T41" fmla="*/ 433477 h 153"/>
                <a:gd name="T42" fmla="*/ 220407 w 91"/>
                <a:gd name="T43" fmla="*/ 421003 h 153"/>
                <a:gd name="T44" fmla="*/ 223556 w 91"/>
                <a:gd name="T45" fmla="*/ 417885 h 153"/>
                <a:gd name="T46" fmla="*/ 223556 w 91"/>
                <a:gd name="T47" fmla="*/ 421003 h 153"/>
                <a:gd name="T48" fmla="*/ 245596 w 91"/>
                <a:gd name="T49" fmla="*/ 417885 h 153"/>
                <a:gd name="T50" fmla="*/ 248745 w 91"/>
                <a:gd name="T51" fmla="*/ 383581 h 153"/>
                <a:gd name="T52" fmla="*/ 229853 w 91"/>
                <a:gd name="T53" fmla="*/ 361751 h 153"/>
                <a:gd name="T54" fmla="*/ 217258 w 91"/>
                <a:gd name="T55" fmla="*/ 361751 h 153"/>
                <a:gd name="T56" fmla="*/ 207812 w 91"/>
                <a:gd name="T57" fmla="*/ 327447 h 153"/>
                <a:gd name="T58" fmla="*/ 210961 w 91"/>
                <a:gd name="T59" fmla="*/ 261958 h 153"/>
                <a:gd name="T60" fmla="*/ 258191 w 91"/>
                <a:gd name="T61" fmla="*/ 249483 h 153"/>
                <a:gd name="T62" fmla="*/ 286529 w 91"/>
                <a:gd name="T63" fmla="*/ 168401 h 153"/>
                <a:gd name="T64" fmla="*/ 264488 w 91"/>
                <a:gd name="T65" fmla="*/ 149690 h 153"/>
                <a:gd name="T66" fmla="*/ 261340 w 91"/>
                <a:gd name="T67" fmla="*/ 149690 h 153"/>
                <a:gd name="T68" fmla="*/ 239299 w 91"/>
                <a:gd name="T69" fmla="*/ 152809 h 153"/>
                <a:gd name="T70" fmla="*/ 223556 w 91"/>
                <a:gd name="T71" fmla="*/ 134097 h 153"/>
                <a:gd name="T72" fmla="*/ 223556 w 91"/>
                <a:gd name="T73" fmla="*/ 130979 h 153"/>
                <a:gd name="T74" fmla="*/ 229853 w 91"/>
                <a:gd name="T75" fmla="*/ 81082 h 153"/>
                <a:gd name="T76" fmla="*/ 239299 w 91"/>
                <a:gd name="T77" fmla="*/ 59252 h 153"/>
                <a:gd name="T78" fmla="*/ 245596 w 91"/>
                <a:gd name="T79" fmla="*/ 31185 h 153"/>
                <a:gd name="T80" fmla="*/ 201515 w 91"/>
                <a:gd name="T81" fmla="*/ 0 h 15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9"/>
            <p:cNvSpPr/>
            <p:nvPr/>
          </p:nvSpPr>
          <p:spPr bwMode="auto">
            <a:xfrm>
              <a:off x="387350" y="1973263"/>
              <a:ext cx="2051050" cy="1543050"/>
            </a:xfrm>
            <a:custGeom>
              <a:avLst/>
              <a:gdLst>
                <a:gd name="T0" fmla="*/ 2051398 w 652"/>
                <a:gd name="T1" fmla="*/ 827334 h 494"/>
                <a:gd name="T2" fmla="*/ 1979033 w 652"/>
                <a:gd name="T3" fmla="*/ 643135 h 494"/>
                <a:gd name="T4" fmla="*/ 1922399 w 652"/>
                <a:gd name="T5" fmla="*/ 636891 h 494"/>
                <a:gd name="T6" fmla="*/ 1834302 w 652"/>
                <a:gd name="T7" fmla="*/ 555719 h 494"/>
                <a:gd name="T8" fmla="*/ 1636084 w 652"/>
                <a:gd name="T9" fmla="*/ 518254 h 494"/>
                <a:gd name="T10" fmla="*/ 1648670 w 652"/>
                <a:gd name="T11" fmla="*/ 280981 h 494"/>
                <a:gd name="T12" fmla="*/ 1544841 w 652"/>
                <a:gd name="T13" fmla="*/ 149857 h 494"/>
                <a:gd name="T14" fmla="*/ 1475622 w 652"/>
                <a:gd name="T15" fmla="*/ 78050 h 494"/>
                <a:gd name="T16" fmla="*/ 1368647 w 652"/>
                <a:gd name="T17" fmla="*/ 62440 h 494"/>
                <a:gd name="T18" fmla="*/ 1261673 w 652"/>
                <a:gd name="T19" fmla="*/ 193565 h 494"/>
                <a:gd name="T20" fmla="*/ 969065 w 652"/>
                <a:gd name="T21" fmla="*/ 349666 h 494"/>
                <a:gd name="T22" fmla="*/ 969065 w 652"/>
                <a:gd name="T23" fmla="*/ 355910 h 494"/>
                <a:gd name="T24" fmla="*/ 808603 w 652"/>
                <a:gd name="T25" fmla="*/ 343422 h 494"/>
                <a:gd name="T26" fmla="*/ 758262 w 652"/>
                <a:gd name="T27" fmla="*/ 368398 h 494"/>
                <a:gd name="T28" fmla="*/ 767701 w 652"/>
                <a:gd name="T29" fmla="*/ 524498 h 494"/>
                <a:gd name="T30" fmla="*/ 742531 w 652"/>
                <a:gd name="T31" fmla="*/ 608793 h 494"/>
                <a:gd name="T32" fmla="*/ 729945 w 652"/>
                <a:gd name="T33" fmla="*/ 608793 h 494"/>
                <a:gd name="T34" fmla="*/ 648141 w 652"/>
                <a:gd name="T35" fmla="*/ 693087 h 494"/>
                <a:gd name="T36" fmla="*/ 553752 w 652"/>
                <a:gd name="T37" fmla="*/ 699331 h 494"/>
                <a:gd name="T38" fmla="*/ 515996 w 652"/>
                <a:gd name="T39" fmla="*/ 730551 h 494"/>
                <a:gd name="T40" fmla="*/ 289461 w 652"/>
                <a:gd name="T41" fmla="*/ 789870 h 494"/>
                <a:gd name="T42" fmla="*/ 198218 w 652"/>
                <a:gd name="T43" fmla="*/ 746161 h 494"/>
                <a:gd name="T44" fmla="*/ 163608 w 652"/>
                <a:gd name="T45" fmla="*/ 774260 h 494"/>
                <a:gd name="T46" fmla="*/ 56634 w 652"/>
                <a:gd name="T47" fmla="*/ 774260 h 494"/>
                <a:gd name="T48" fmla="*/ 12585 w 652"/>
                <a:gd name="T49" fmla="*/ 886652 h 494"/>
                <a:gd name="T50" fmla="*/ 81804 w 652"/>
                <a:gd name="T51" fmla="*/ 945970 h 494"/>
                <a:gd name="T52" fmla="*/ 88097 w 652"/>
                <a:gd name="T53" fmla="*/ 1017777 h 494"/>
                <a:gd name="T54" fmla="*/ 44048 w 652"/>
                <a:gd name="T55" fmla="*/ 1148901 h 494"/>
                <a:gd name="T56" fmla="*/ 106975 w 652"/>
                <a:gd name="T57" fmla="*/ 1186365 h 494"/>
                <a:gd name="T58" fmla="*/ 188779 w 652"/>
                <a:gd name="T59" fmla="*/ 1301880 h 494"/>
                <a:gd name="T60" fmla="*/ 201364 w 652"/>
                <a:gd name="T61" fmla="*/ 1354954 h 494"/>
                <a:gd name="T62" fmla="*/ 276876 w 652"/>
                <a:gd name="T63" fmla="*/ 1489201 h 494"/>
                <a:gd name="T64" fmla="*/ 333509 w 652"/>
                <a:gd name="T65" fmla="*/ 1529787 h 494"/>
                <a:gd name="T66" fmla="*/ 409021 w 652"/>
                <a:gd name="T67" fmla="*/ 1536031 h 494"/>
                <a:gd name="T68" fmla="*/ 456216 w 652"/>
                <a:gd name="T69" fmla="*/ 1454859 h 494"/>
                <a:gd name="T70" fmla="*/ 497118 w 652"/>
                <a:gd name="T71" fmla="*/ 1448615 h 494"/>
                <a:gd name="T72" fmla="*/ 682751 w 652"/>
                <a:gd name="T73" fmla="*/ 1457981 h 494"/>
                <a:gd name="T74" fmla="*/ 742531 w 652"/>
                <a:gd name="T75" fmla="*/ 1479835 h 494"/>
                <a:gd name="T76" fmla="*/ 789725 w 652"/>
                <a:gd name="T77" fmla="*/ 1498567 h 494"/>
                <a:gd name="T78" fmla="*/ 893554 w 652"/>
                <a:gd name="T79" fmla="*/ 1498567 h 494"/>
                <a:gd name="T80" fmla="*/ 1063455 w 652"/>
                <a:gd name="T81" fmla="*/ 1467347 h 494"/>
                <a:gd name="T82" fmla="*/ 1223917 w 652"/>
                <a:gd name="T83" fmla="*/ 1448615 h 494"/>
                <a:gd name="T84" fmla="*/ 1346623 w 652"/>
                <a:gd name="T85" fmla="*/ 1507933 h 494"/>
                <a:gd name="T86" fmla="*/ 1403257 w 652"/>
                <a:gd name="T87" fmla="*/ 1511055 h 494"/>
                <a:gd name="T88" fmla="*/ 1485061 w 652"/>
                <a:gd name="T89" fmla="*/ 1532909 h 494"/>
                <a:gd name="T90" fmla="*/ 1478768 w 652"/>
                <a:gd name="T91" fmla="*/ 1467347 h 494"/>
                <a:gd name="T92" fmla="*/ 1497646 w 652"/>
                <a:gd name="T93" fmla="*/ 1439249 h 494"/>
                <a:gd name="T94" fmla="*/ 1516524 w 652"/>
                <a:gd name="T95" fmla="*/ 1423638 h 494"/>
                <a:gd name="T96" fmla="*/ 1494500 w 652"/>
                <a:gd name="T97" fmla="*/ 1379930 h 494"/>
                <a:gd name="T98" fmla="*/ 1450452 w 652"/>
                <a:gd name="T99" fmla="*/ 1339344 h 494"/>
                <a:gd name="T100" fmla="*/ 1453598 w 652"/>
                <a:gd name="T101" fmla="*/ 1311246 h 494"/>
                <a:gd name="T102" fmla="*/ 1485061 w 652"/>
                <a:gd name="T103" fmla="*/ 1242562 h 494"/>
                <a:gd name="T104" fmla="*/ 1579451 w 652"/>
                <a:gd name="T105" fmla="*/ 1239440 h 494"/>
                <a:gd name="T106" fmla="*/ 1661255 w 652"/>
                <a:gd name="T107" fmla="*/ 1217586 h 494"/>
                <a:gd name="T108" fmla="*/ 1711596 w 652"/>
                <a:gd name="T109" fmla="*/ 1170755 h 494"/>
                <a:gd name="T110" fmla="*/ 1711596 w 652"/>
                <a:gd name="T111" fmla="*/ 1148901 h 494"/>
                <a:gd name="T112" fmla="*/ 1708450 w 652"/>
                <a:gd name="T113" fmla="*/ 1098949 h 494"/>
                <a:gd name="T114" fmla="*/ 1771376 w 652"/>
                <a:gd name="T115" fmla="*/ 1058363 h 494"/>
                <a:gd name="T116" fmla="*/ 1840595 w 652"/>
                <a:gd name="T117" fmla="*/ 980312 h 494"/>
                <a:gd name="T118" fmla="*/ 1894082 w 652"/>
                <a:gd name="T119" fmla="*/ 942848 h 494"/>
                <a:gd name="T120" fmla="*/ 1994764 w 652"/>
                <a:gd name="T121" fmla="*/ 917872 h 494"/>
                <a:gd name="T122" fmla="*/ 2019935 w 652"/>
                <a:gd name="T123" fmla="*/ 914750 h 494"/>
                <a:gd name="T124" fmla="*/ 2041959 w 652"/>
                <a:gd name="T125" fmla="*/ 842944 h 49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10"/>
            <p:cNvSpPr/>
            <p:nvPr/>
          </p:nvSpPr>
          <p:spPr bwMode="auto">
            <a:xfrm>
              <a:off x="1714500" y="3181350"/>
              <a:ext cx="1277938" cy="911225"/>
            </a:xfrm>
            <a:custGeom>
              <a:avLst/>
              <a:gdLst>
                <a:gd name="T0" fmla="*/ 761553 w 406"/>
                <a:gd name="T1" fmla="*/ 90516 h 292"/>
                <a:gd name="T2" fmla="*/ 720643 w 406"/>
                <a:gd name="T3" fmla="*/ 131092 h 292"/>
                <a:gd name="T4" fmla="*/ 601060 w 406"/>
                <a:gd name="T5" fmla="*/ 46818 h 292"/>
                <a:gd name="T6" fmla="*/ 563297 w 406"/>
                <a:gd name="T7" fmla="*/ 31212 h 292"/>
                <a:gd name="T8" fmla="*/ 453155 w 406"/>
                <a:gd name="T9" fmla="*/ 6242 h 292"/>
                <a:gd name="T10" fmla="*/ 361895 w 406"/>
                <a:gd name="T11" fmla="*/ 18727 h 292"/>
                <a:gd name="T12" fmla="*/ 311544 w 406"/>
                <a:gd name="T13" fmla="*/ 31212 h 292"/>
                <a:gd name="T14" fmla="*/ 226578 w 406"/>
                <a:gd name="T15" fmla="*/ 43697 h 292"/>
                <a:gd name="T16" fmla="*/ 132170 w 406"/>
                <a:gd name="T17" fmla="*/ 65546 h 292"/>
                <a:gd name="T18" fmla="*/ 157346 w 406"/>
                <a:gd name="T19" fmla="*/ 140455 h 292"/>
                <a:gd name="T20" fmla="*/ 198255 w 406"/>
                <a:gd name="T21" fmla="*/ 202880 h 292"/>
                <a:gd name="T22" fmla="*/ 166786 w 406"/>
                <a:gd name="T23" fmla="*/ 280911 h 292"/>
                <a:gd name="T24" fmla="*/ 176227 w 406"/>
                <a:gd name="T25" fmla="*/ 321487 h 292"/>
                <a:gd name="T26" fmla="*/ 94407 w 406"/>
                <a:gd name="T27" fmla="*/ 327729 h 292"/>
                <a:gd name="T28" fmla="*/ 31469 w 406"/>
                <a:gd name="T29" fmla="*/ 377669 h 292"/>
                <a:gd name="T30" fmla="*/ 6294 w 406"/>
                <a:gd name="T31" fmla="*/ 427609 h 292"/>
                <a:gd name="T32" fmla="*/ 18881 w 406"/>
                <a:gd name="T33" fmla="*/ 527488 h 292"/>
                <a:gd name="T34" fmla="*/ 28322 w 406"/>
                <a:gd name="T35" fmla="*/ 614883 h 292"/>
                <a:gd name="T36" fmla="*/ 122730 w 406"/>
                <a:gd name="T37" fmla="*/ 652338 h 292"/>
                <a:gd name="T38" fmla="*/ 160492 w 406"/>
                <a:gd name="T39" fmla="*/ 680429 h 292"/>
                <a:gd name="T40" fmla="*/ 201402 w 406"/>
                <a:gd name="T41" fmla="*/ 714762 h 292"/>
                <a:gd name="T42" fmla="*/ 295810 w 406"/>
                <a:gd name="T43" fmla="*/ 755338 h 292"/>
                <a:gd name="T44" fmla="*/ 427980 w 406"/>
                <a:gd name="T45" fmla="*/ 783429 h 292"/>
                <a:gd name="T46" fmla="*/ 500359 w 406"/>
                <a:gd name="T47" fmla="*/ 799036 h 292"/>
                <a:gd name="T48" fmla="*/ 538122 w 406"/>
                <a:gd name="T49" fmla="*/ 839612 h 292"/>
                <a:gd name="T50" fmla="*/ 550709 w 406"/>
                <a:gd name="T51" fmla="*/ 867703 h 292"/>
                <a:gd name="T52" fmla="*/ 579032 w 406"/>
                <a:gd name="T53" fmla="*/ 902036 h 292"/>
                <a:gd name="T54" fmla="*/ 616795 w 406"/>
                <a:gd name="T55" fmla="*/ 889551 h 292"/>
                <a:gd name="T56" fmla="*/ 663998 w 406"/>
                <a:gd name="T57" fmla="*/ 873945 h 292"/>
                <a:gd name="T58" fmla="*/ 701761 w 406"/>
                <a:gd name="T59" fmla="*/ 864582 h 292"/>
                <a:gd name="T60" fmla="*/ 714349 w 406"/>
                <a:gd name="T61" fmla="*/ 814642 h 292"/>
                <a:gd name="T62" fmla="*/ 764699 w 406"/>
                <a:gd name="T63" fmla="*/ 733490 h 292"/>
                <a:gd name="T64" fmla="*/ 755259 w 406"/>
                <a:gd name="T65" fmla="*/ 658580 h 292"/>
                <a:gd name="T66" fmla="*/ 777287 w 406"/>
                <a:gd name="T67" fmla="*/ 633610 h 292"/>
                <a:gd name="T68" fmla="*/ 877988 w 406"/>
                <a:gd name="T69" fmla="*/ 667944 h 292"/>
                <a:gd name="T70" fmla="*/ 896870 w 406"/>
                <a:gd name="T71" fmla="*/ 721005 h 292"/>
                <a:gd name="T72" fmla="*/ 944073 w 406"/>
                <a:gd name="T73" fmla="*/ 777187 h 292"/>
                <a:gd name="T74" fmla="*/ 1025893 w 406"/>
                <a:gd name="T75" fmla="*/ 808399 h 292"/>
                <a:gd name="T76" fmla="*/ 1047921 w 406"/>
                <a:gd name="T77" fmla="*/ 814642 h 292"/>
                <a:gd name="T78" fmla="*/ 1104566 w 406"/>
                <a:gd name="T79" fmla="*/ 792793 h 292"/>
                <a:gd name="T80" fmla="*/ 1139182 w 406"/>
                <a:gd name="T81" fmla="*/ 739732 h 292"/>
                <a:gd name="T82" fmla="*/ 1091978 w 406"/>
                <a:gd name="T83" fmla="*/ 714762 h 292"/>
                <a:gd name="T84" fmla="*/ 1158063 w 406"/>
                <a:gd name="T85" fmla="*/ 636732 h 292"/>
                <a:gd name="T86" fmla="*/ 1183239 w 406"/>
                <a:gd name="T87" fmla="*/ 546216 h 292"/>
                <a:gd name="T88" fmla="*/ 1268205 w 406"/>
                <a:gd name="T89" fmla="*/ 452579 h 292"/>
                <a:gd name="T90" fmla="*/ 1261911 w 406"/>
                <a:gd name="T91" fmla="*/ 399518 h 292"/>
                <a:gd name="T92" fmla="*/ 1205267 w 406"/>
                <a:gd name="T93" fmla="*/ 265305 h 292"/>
                <a:gd name="T94" fmla="*/ 1161210 w 406"/>
                <a:gd name="T95" fmla="*/ 249699 h 292"/>
                <a:gd name="T96" fmla="*/ 1060509 w 406"/>
                <a:gd name="T97" fmla="*/ 156062 h 292"/>
                <a:gd name="T98" fmla="*/ 1035334 w 406"/>
                <a:gd name="T99" fmla="*/ 165425 h 292"/>
                <a:gd name="T100" fmla="*/ 969249 w 406"/>
                <a:gd name="T101" fmla="*/ 121728 h 292"/>
                <a:gd name="T102" fmla="*/ 887429 w 406"/>
                <a:gd name="T103" fmla="*/ 81152 h 292"/>
                <a:gd name="T104" fmla="*/ 859107 w 406"/>
                <a:gd name="T105" fmla="*/ 84273 h 292"/>
                <a:gd name="T106" fmla="*/ 764699 w 406"/>
                <a:gd name="T107" fmla="*/ 46818 h 2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11"/>
            <p:cNvSpPr/>
            <p:nvPr/>
          </p:nvSpPr>
          <p:spPr bwMode="auto">
            <a:xfrm>
              <a:off x="2451100" y="3817938"/>
              <a:ext cx="1104900" cy="965200"/>
            </a:xfrm>
            <a:custGeom>
              <a:avLst/>
              <a:gdLst>
                <a:gd name="T0" fmla="*/ 31456 w 351"/>
                <a:gd name="T1" fmla="*/ 43708 h 309"/>
                <a:gd name="T2" fmla="*/ 25165 w 351"/>
                <a:gd name="T3" fmla="*/ 109269 h 309"/>
                <a:gd name="T4" fmla="*/ 12583 w 351"/>
                <a:gd name="T5" fmla="*/ 177952 h 309"/>
                <a:gd name="T6" fmla="*/ 59767 w 351"/>
                <a:gd name="T7" fmla="*/ 215416 h 309"/>
                <a:gd name="T8" fmla="*/ 110098 w 351"/>
                <a:gd name="T9" fmla="*/ 302831 h 309"/>
                <a:gd name="T10" fmla="*/ 116389 w 351"/>
                <a:gd name="T11" fmla="*/ 384002 h 309"/>
                <a:gd name="T12" fmla="*/ 141554 w 351"/>
                <a:gd name="T13" fmla="*/ 446441 h 309"/>
                <a:gd name="T14" fmla="*/ 157282 w 351"/>
                <a:gd name="T15" fmla="*/ 546344 h 309"/>
                <a:gd name="T16" fmla="*/ 147846 w 351"/>
                <a:gd name="T17" fmla="*/ 683711 h 309"/>
                <a:gd name="T18" fmla="*/ 173011 w 351"/>
                <a:gd name="T19" fmla="*/ 721175 h 309"/>
                <a:gd name="T20" fmla="*/ 195030 w 351"/>
                <a:gd name="T21" fmla="*/ 664979 h 309"/>
                <a:gd name="T22" fmla="*/ 245361 w 351"/>
                <a:gd name="T23" fmla="*/ 689955 h 309"/>
                <a:gd name="T24" fmla="*/ 267380 w 351"/>
                <a:gd name="T25" fmla="*/ 739906 h 309"/>
                <a:gd name="T26" fmla="*/ 320856 w 351"/>
                <a:gd name="T27" fmla="*/ 746150 h 309"/>
                <a:gd name="T28" fmla="*/ 374332 w 351"/>
                <a:gd name="T29" fmla="*/ 871029 h 309"/>
                <a:gd name="T30" fmla="*/ 383769 w 351"/>
                <a:gd name="T31" fmla="*/ 933468 h 309"/>
                <a:gd name="T32" fmla="*/ 412080 w 351"/>
                <a:gd name="T33" fmla="*/ 961566 h 309"/>
                <a:gd name="T34" fmla="*/ 481284 w 351"/>
                <a:gd name="T35" fmla="*/ 914737 h 309"/>
                <a:gd name="T36" fmla="*/ 515887 w 351"/>
                <a:gd name="T37" fmla="*/ 836687 h 309"/>
                <a:gd name="T38" fmla="*/ 544197 w 351"/>
                <a:gd name="T39" fmla="*/ 796102 h 309"/>
                <a:gd name="T40" fmla="*/ 585091 w 351"/>
                <a:gd name="T41" fmla="*/ 733662 h 309"/>
                <a:gd name="T42" fmla="*/ 613402 w 351"/>
                <a:gd name="T43" fmla="*/ 683711 h 309"/>
                <a:gd name="T44" fmla="*/ 692043 w 351"/>
                <a:gd name="T45" fmla="*/ 705565 h 309"/>
                <a:gd name="T46" fmla="*/ 720354 w 351"/>
                <a:gd name="T47" fmla="*/ 736784 h 309"/>
                <a:gd name="T48" fmla="*/ 754956 w 351"/>
                <a:gd name="T49" fmla="*/ 727418 h 309"/>
                <a:gd name="T50" fmla="*/ 802141 w 351"/>
                <a:gd name="T51" fmla="*/ 777370 h 309"/>
                <a:gd name="T52" fmla="*/ 865054 w 351"/>
                <a:gd name="T53" fmla="*/ 727418 h 309"/>
                <a:gd name="T54" fmla="*/ 830451 w 351"/>
                <a:gd name="T55" fmla="*/ 714931 h 309"/>
                <a:gd name="T56" fmla="*/ 814723 w 351"/>
                <a:gd name="T57" fmla="*/ 658735 h 309"/>
                <a:gd name="T58" fmla="*/ 865054 w 351"/>
                <a:gd name="T59" fmla="*/ 655613 h 309"/>
                <a:gd name="T60" fmla="*/ 811578 w 351"/>
                <a:gd name="T61" fmla="*/ 583808 h 309"/>
                <a:gd name="T62" fmla="*/ 798995 w 351"/>
                <a:gd name="T63" fmla="*/ 508881 h 309"/>
                <a:gd name="T64" fmla="*/ 953132 w 351"/>
                <a:gd name="T65" fmla="*/ 446441 h 309"/>
                <a:gd name="T66" fmla="*/ 1028627 w 351"/>
                <a:gd name="T67" fmla="*/ 377758 h 309"/>
                <a:gd name="T68" fmla="*/ 1044356 w 351"/>
                <a:gd name="T69" fmla="*/ 349660 h 309"/>
                <a:gd name="T70" fmla="*/ 1078958 w 351"/>
                <a:gd name="T71" fmla="*/ 268489 h 309"/>
                <a:gd name="T72" fmla="*/ 1022336 w 351"/>
                <a:gd name="T73" fmla="*/ 246635 h 309"/>
                <a:gd name="T74" fmla="*/ 990880 w 351"/>
                <a:gd name="T75" fmla="*/ 215416 h 309"/>
                <a:gd name="T76" fmla="*/ 956277 w 351"/>
                <a:gd name="T77" fmla="*/ 227904 h 309"/>
                <a:gd name="T78" fmla="*/ 937404 w 351"/>
                <a:gd name="T79" fmla="*/ 196684 h 309"/>
                <a:gd name="T80" fmla="*/ 902801 w 351"/>
                <a:gd name="T81" fmla="*/ 193562 h 309"/>
                <a:gd name="T82" fmla="*/ 824160 w 351"/>
                <a:gd name="T83" fmla="*/ 181074 h 309"/>
                <a:gd name="T84" fmla="*/ 792704 w 351"/>
                <a:gd name="T85" fmla="*/ 187318 h 309"/>
                <a:gd name="T86" fmla="*/ 688897 w 351"/>
                <a:gd name="T87" fmla="*/ 174830 h 309"/>
                <a:gd name="T88" fmla="*/ 682606 w 351"/>
                <a:gd name="T89" fmla="*/ 121757 h 309"/>
                <a:gd name="T90" fmla="*/ 566217 w 351"/>
                <a:gd name="T91" fmla="*/ 53073 h 309"/>
                <a:gd name="T92" fmla="*/ 512741 w 351"/>
                <a:gd name="T93" fmla="*/ 18732 h 309"/>
                <a:gd name="T94" fmla="*/ 503304 w 351"/>
                <a:gd name="T95" fmla="*/ 96781 h 309"/>
                <a:gd name="T96" fmla="*/ 440391 w 351"/>
                <a:gd name="T97" fmla="*/ 103025 h 309"/>
                <a:gd name="T98" fmla="*/ 408934 w 351"/>
                <a:gd name="T99" fmla="*/ 131123 h 309"/>
                <a:gd name="T100" fmla="*/ 383769 w 351"/>
                <a:gd name="T101" fmla="*/ 171708 h 309"/>
                <a:gd name="T102" fmla="*/ 295691 w 351"/>
                <a:gd name="T103" fmla="*/ 212294 h 309"/>
                <a:gd name="T104" fmla="*/ 242215 w 351"/>
                <a:gd name="T105" fmla="*/ 159220 h 309"/>
                <a:gd name="T106" fmla="*/ 195030 w 351"/>
                <a:gd name="T107" fmla="*/ 146732 h 309"/>
                <a:gd name="T108" fmla="*/ 154137 w 351"/>
                <a:gd name="T109" fmla="*/ 96781 h 309"/>
                <a:gd name="T110" fmla="*/ 106952 w 351"/>
                <a:gd name="T111" fmla="*/ 24976 h 30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12"/>
            <p:cNvSpPr/>
            <p:nvPr/>
          </p:nvSpPr>
          <p:spPr bwMode="auto">
            <a:xfrm>
              <a:off x="612775" y="3430588"/>
              <a:ext cx="1979613" cy="1193800"/>
            </a:xfrm>
            <a:custGeom>
              <a:avLst/>
              <a:gdLst>
                <a:gd name="T0" fmla="*/ 207669 w 629"/>
                <a:gd name="T1" fmla="*/ 53071 h 382"/>
                <a:gd name="T2" fmla="*/ 106981 w 629"/>
                <a:gd name="T3" fmla="*/ 90533 h 382"/>
                <a:gd name="T4" fmla="*/ 66076 w 629"/>
                <a:gd name="T5" fmla="*/ 165457 h 382"/>
                <a:gd name="T6" fmla="*/ 31465 w 629"/>
                <a:gd name="T7" fmla="*/ 324670 h 382"/>
                <a:gd name="T8" fmla="*/ 25172 w 629"/>
                <a:gd name="T9" fmla="*/ 371497 h 382"/>
                <a:gd name="T10" fmla="*/ 94395 w 629"/>
                <a:gd name="T11" fmla="*/ 515101 h 382"/>
                <a:gd name="T12" fmla="*/ 201376 w 629"/>
                <a:gd name="T13" fmla="*/ 633730 h 382"/>
                <a:gd name="T14" fmla="*/ 289478 w 629"/>
                <a:gd name="T15" fmla="*/ 608756 h 382"/>
                <a:gd name="T16" fmla="*/ 371287 w 629"/>
                <a:gd name="T17" fmla="*/ 714898 h 382"/>
                <a:gd name="T18" fmla="*/ 456242 w 629"/>
                <a:gd name="T19" fmla="*/ 777334 h 382"/>
                <a:gd name="T20" fmla="*/ 494000 w 629"/>
                <a:gd name="T21" fmla="*/ 842893 h 382"/>
                <a:gd name="T22" fmla="*/ 594688 w 629"/>
                <a:gd name="T23" fmla="*/ 911573 h 382"/>
                <a:gd name="T24" fmla="*/ 641885 w 629"/>
                <a:gd name="T25" fmla="*/ 939669 h 382"/>
                <a:gd name="T26" fmla="*/ 742573 w 629"/>
                <a:gd name="T27" fmla="*/ 977131 h 382"/>
                <a:gd name="T28" fmla="*/ 940802 w 629"/>
                <a:gd name="T29" fmla="*/ 1011471 h 382"/>
                <a:gd name="T30" fmla="*/ 934509 w 629"/>
                <a:gd name="T31" fmla="*/ 1089517 h 382"/>
                <a:gd name="T32" fmla="*/ 1217694 w 629"/>
                <a:gd name="T33" fmla="*/ 1058299 h 382"/>
                <a:gd name="T34" fmla="*/ 1249159 w 629"/>
                <a:gd name="T35" fmla="*/ 1148831 h 382"/>
                <a:gd name="T36" fmla="*/ 1507172 w 629"/>
                <a:gd name="T37" fmla="*/ 1114491 h 382"/>
                <a:gd name="T38" fmla="*/ 1614152 w 629"/>
                <a:gd name="T39" fmla="*/ 1058299 h 382"/>
                <a:gd name="T40" fmla="*/ 1790356 w 629"/>
                <a:gd name="T41" fmla="*/ 1120735 h 382"/>
                <a:gd name="T42" fmla="*/ 1793503 w 629"/>
                <a:gd name="T43" fmla="*/ 1114491 h 382"/>
                <a:gd name="T44" fmla="*/ 1875312 w 629"/>
                <a:gd name="T45" fmla="*/ 1086395 h 382"/>
                <a:gd name="T46" fmla="*/ 1913070 w 629"/>
                <a:gd name="T47" fmla="*/ 1033324 h 382"/>
                <a:gd name="T48" fmla="*/ 1963414 w 629"/>
                <a:gd name="T49" fmla="*/ 874111 h 382"/>
                <a:gd name="T50" fmla="*/ 1938242 w 629"/>
                <a:gd name="T51" fmla="*/ 771091 h 382"/>
                <a:gd name="T52" fmla="*/ 1891044 w 629"/>
                <a:gd name="T53" fmla="*/ 646218 h 382"/>
                <a:gd name="T54" fmla="*/ 1865872 w 629"/>
                <a:gd name="T55" fmla="*/ 596269 h 382"/>
                <a:gd name="T56" fmla="*/ 1834407 w 629"/>
                <a:gd name="T57" fmla="*/ 614999 h 382"/>
                <a:gd name="T58" fmla="*/ 1755745 w 629"/>
                <a:gd name="T59" fmla="*/ 633730 h 382"/>
                <a:gd name="T60" fmla="*/ 1673936 w 629"/>
                <a:gd name="T61" fmla="*/ 664949 h 382"/>
                <a:gd name="T62" fmla="*/ 1614152 w 629"/>
                <a:gd name="T63" fmla="*/ 593147 h 382"/>
                <a:gd name="T64" fmla="*/ 1560662 w 629"/>
                <a:gd name="T65" fmla="*/ 536954 h 382"/>
                <a:gd name="T66" fmla="*/ 1393898 w 629"/>
                <a:gd name="T67" fmla="*/ 518223 h 382"/>
                <a:gd name="T68" fmla="*/ 1268038 w 629"/>
                <a:gd name="T69" fmla="*/ 465152 h 382"/>
                <a:gd name="T70" fmla="*/ 1223987 w 629"/>
                <a:gd name="T71" fmla="*/ 415203 h 382"/>
                <a:gd name="T72" fmla="*/ 1157911 w 629"/>
                <a:gd name="T73" fmla="*/ 421446 h 382"/>
                <a:gd name="T74" fmla="*/ 1091834 w 629"/>
                <a:gd name="T75" fmla="*/ 302817 h 382"/>
                <a:gd name="T76" fmla="*/ 1120153 w 629"/>
                <a:gd name="T77" fmla="*/ 227893 h 382"/>
                <a:gd name="T78" fmla="*/ 1123299 w 629"/>
                <a:gd name="T79" fmla="*/ 121751 h 382"/>
                <a:gd name="T80" fmla="*/ 1123299 w 629"/>
                <a:gd name="T81" fmla="*/ 65558 h 382"/>
                <a:gd name="T82" fmla="*/ 1113860 w 629"/>
                <a:gd name="T83" fmla="*/ 62436 h 382"/>
                <a:gd name="T84" fmla="*/ 1088688 w 629"/>
                <a:gd name="T85" fmla="*/ 46827 h 382"/>
                <a:gd name="T86" fmla="*/ 959681 w 629"/>
                <a:gd name="T87" fmla="*/ 6244 h 382"/>
                <a:gd name="T88" fmla="*/ 818089 w 629"/>
                <a:gd name="T89" fmla="*/ 34340 h 382"/>
                <a:gd name="T90" fmla="*/ 695376 w 629"/>
                <a:gd name="T91" fmla="*/ 56193 h 382"/>
                <a:gd name="T92" fmla="*/ 648178 w 629"/>
                <a:gd name="T93" fmla="*/ 62436 h 382"/>
                <a:gd name="T94" fmla="*/ 538051 w 629"/>
                <a:gd name="T95" fmla="*/ 56193 h 382"/>
                <a:gd name="T96" fmla="*/ 478267 w 629"/>
                <a:gd name="T97" fmla="*/ 0 h 382"/>
                <a:gd name="T98" fmla="*/ 421630 w 629"/>
                <a:gd name="T99" fmla="*/ 28096 h 382"/>
                <a:gd name="T100" fmla="*/ 289478 w 629"/>
                <a:gd name="T101" fmla="*/ 15609 h 38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13"/>
            <p:cNvSpPr/>
            <p:nvPr/>
          </p:nvSpPr>
          <p:spPr bwMode="auto">
            <a:xfrm>
              <a:off x="2416175" y="4421188"/>
              <a:ext cx="893763" cy="927100"/>
            </a:xfrm>
            <a:custGeom>
              <a:avLst/>
              <a:gdLst>
                <a:gd name="T0" fmla="*/ 28317 w 284"/>
                <a:gd name="T1" fmla="*/ 571004 h 297"/>
                <a:gd name="T2" fmla="*/ 128998 w 284"/>
                <a:gd name="T3" fmla="*/ 564764 h 297"/>
                <a:gd name="T4" fmla="*/ 132145 w 284"/>
                <a:gd name="T5" fmla="*/ 608447 h 297"/>
                <a:gd name="T6" fmla="*/ 210802 w 284"/>
                <a:gd name="T7" fmla="*/ 692694 h 297"/>
                <a:gd name="T8" fmla="*/ 226534 w 284"/>
                <a:gd name="T9" fmla="*/ 811263 h 297"/>
                <a:gd name="T10" fmla="*/ 346093 w 284"/>
                <a:gd name="T11" fmla="*/ 845586 h 297"/>
                <a:gd name="T12" fmla="*/ 371263 w 284"/>
                <a:gd name="T13" fmla="*/ 879908 h 297"/>
                <a:gd name="T14" fmla="*/ 424750 w 284"/>
                <a:gd name="T15" fmla="*/ 926712 h 297"/>
                <a:gd name="T16" fmla="*/ 427897 w 284"/>
                <a:gd name="T17" fmla="*/ 889269 h 297"/>
                <a:gd name="T18" fmla="*/ 424750 w 284"/>
                <a:gd name="T19" fmla="*/ 761339 h 297"/>
                <a:gd name="T20" fmla="*/ 506554 w 284"/>
                <a:gd name="T21" fmla="*/ 736377 h 297"/>
                <a:gd name="T22" fmla="*/ 597797 w 284"/>
                <a:gd name="T23" fmla="*/ 736377 h 297"/>
                <a:gd name="T24" fmla="*/ 689040 w 284"/>
                <a:gd name="T25" fmla="*/ 727016 h 297"/>
                <a:gd name="T26" fmla="*/ 805453 w 284"/>
                <a:gd name="T27" fmla="*/ 658371 h 297"/>
                <a:gd name="T28" fmla="*/ 833769 w 284"/>
                <a:gd name="T29" fmla="*/ 667732 h 297"/>
                <a:gd name="T30" fmla="*/ 849501 w 284"/>
                <a:gd name="T31" fmla="*/ 673972 h 297"/>
                <a:gd name="T32" fmla="*/ 893549 w 284"/>
                <a:gd name="T33" fmla="*/ 642770 h 297"/>
                <a:gd name="T34" fmla="*/ 862086 w 284"/>
                <a:gd name="T35" fmla="*/ 608447 h 297"/>
                <a:gd name="T36" fmla="*/ 789721 w 284"/>
                <a:gd name="T37" fmla="*/ 564764 h 297"/>
                <a:gd name="T38" fmla="*/ 742527 w 284"/>
                <a:gd name="T39" fmla="*/ 567884 h 297"/>
                <a:gd name="T40" fmla="*/ 723649 w 284"/>
                <a:gd name="T41" fmla="*/ 530441 h 297"/>
                <a:gd name="T42" fmla="*/ 736234 w 284"/>
                <a:gd name="T43" fmla="*/ 483638 h 297"/>
                <a:gd name="T44" fmla="*/ 711064 w 284"/>
                <a:gd name="T45" fmla="*/ 427473 h 297"/>
                <a:gd name="T46" fmla="*/ 729941 w 284"/>
                <a:gd name="T47" fmla="*/ 330746 h 297"/>
                <a:gd name="T48" fmla="*/ 679601 w 284"/>
                <a:gd name="T49" fmla="*/ 318265 h 297"/>
                <a:gd name="T50" fmla="*/ 629260 w 284"/>
                <a:gd name="T51" fmla="*/ 262100 h 297"/>
                <a:gd name="T52" fmla="*/ 622967 w 284"/>
                <a:gd name="T53" fmla="*/ 234018 h 297"/>
                <a:gd name="T54" fmla="*/ 648138 w 284"/>
                <a:gd name="T55" fmla="*/ 205936 h 297"/>
                <a:gd name="T56" fmla="*/ 739380 w 284"/>
                <a:gd name="T57" fmla="*/ 196575 h 297"/>
                <a:gd name="T58" fmla="*/ 764551 w 284"/>
                <a:gd name="T59" fmla="*/ 205936 h 297"/>
                <a:gd name="T60" fmla="*/ 805453 w 284"/>
                <a:gd name="T61" fmla="*/ 168493 h 297"/>
                <a:gd name="T62" fmla="*/ 739380 w 284"/>
                <a:gd name="T63" fmla="*/ 162253 h 297"/>
                <a:gd name="T64" fmla="*/ 714210 w 284"/>
                <a:gd name="T65" fmla="*/ 140411 h 297"/>
                <a:gd name="T66" fmla="*/ 698478 w 284"/>
                <a:gd name="T67" fmla="*/ 68645 h 297"/>
                <a:gd name="T68" fmla="*/ 622967 w 284"/>
                <a:gd name="T69" fmla="*/ 106088 h 297"/>
                <a:gd name="T70" fmla="*/ 632406 w 284"/>
                <a:gd name="T71" fmla="*/ 156012 h 297"/>
                <a:gd name="T72" fmla="*/ 607236 w 284"/>
                <a:gd name="T73" fmla="*/ 193455 h 297"/>
                <a:gd name="T74" fmla="*/ 575773 w 284"/>
                <a:gd name="T75" fmla="*/ 268341 h 297"/>
                <a:gd name="T76" fmla="*/ 575773 w 284"/>
                <a:gd name="T77" fmla="*/ 305784 h 297"/>
                <a:gd name="T78" fmla="*/ 556895 w 284"/>
                <a:gd name="T79" fmla="*/ 327625 h 297"/>
                <a:gd name="T80" fmla="*/ 544310 w 284"/>
                <a:gd name="T81" fmla="*/ 333866 h 297"/>
                <a:gd name="T82" fmla="*/ 481384 w 284"/>
                <a:gd name="T83" fmla="*/ 349467 h 297"/>
                <a:gd name="T84" fmla="*/ 434189 w 284"/>
                <a:gd name="T85" fmla="*/ 343227 h 297"/>
                <a:gd name="T86" fmla="*/ 405873 w 284"/>
                <a:gd name="T87" fmla="*/ 330746 h 297"/>
                <a:gd name="T88" fmla="*/ 383849 w 284"/>
                <a:gd name="T89" fmla="*/ 262100 h 297"/>
                <a:gd name="T90" fmla="*/ 355532 w 284"/>
                <a:gd name="T91" fmla="*/ 199696 h 297"/>
                <a:gd name="T92" fmla="*/ 346093 w 284"/>
                <a:gd name="T93" fmla="*/ 180974 h 297"/>
                <a:gd name="T94" fmla="*/ 314630 w 284"/>
                <a:gd name="T95" fmla="*/ 162253 h 297"/>
                <a:gd name="T96" fmla="*/ 270582 w 284"/>
                <a:gd name="T97" fmla="*/ 137291 h 297"/>
                <a:gd name="T98" fmla="*/ 267435 w 284"/>
                <a:gd name="T99" fmla="*/ 109208 h 297"/>
                <a:gd name="T100" fmla="*/ 242265 w 284"/>
                <a:gd name="T101" fmla="*/ 90487 h 297"/>
                <a:gd name="T102" fmla="*/ 191924 w 284"/>
                <a:gd name="T103" fmla="*/ 131050 h 297"/>
                <a:gd name="T104" fmla="*/ 154169 w 284"/>
                <a:gd name="T105" fmla="*/ 65525 h 297"/>
                <a:gd name="T106" fmla="*/ 125852 w 284"/>
                <a:gd name="T107" fmla="*/ 34323 h 297"/>
                <a:gd name="T108" fmla="*/ 88096 w 284"/>
                <a:gd name="T109" fmla="*/ 102968 h 297"/>
                <a:gd name="T110" fmla="*/ 88096 w 284"/>
                <a:gd name="T111" fmla="*/ 168493 h 297"/>
                <a:gd name="T112" fmla="*/ 141583 w 284"/>
                <a:gd name="T113" fmla="*/ 218417 h 297"/>
                <a:gd name="T114" fmla="*/ 97535 w 284"/>
                <a:gd name="T115" fmla="*/ 399391 h 297"/>
                <a:gd name="T116" fmla="*/ 3146 w 284"/>
                <a:gd name="T117" fmla="*/ 542922 h 297"/>
                <a:gd name="T118" fmla="*/ 6293 w 284"/>
                <a:gd name="T119" fmla="*/ 567884 h 297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14"/>
            <p:cNvSpPr/>
            <p:nvPr/>
          </p:nvSpPr>
          <p:spPr bwMode="auto">
            <a:xfrm>
              <a:off x="3054350" y="4408488"/>
              <a:ext cx="604838" cy="517525"/>
            </a:xfrm>
            <a:custGeom>
              <a:avLst/>
              <a:gdLst>
                <a:gd name="T0" fmla="*/ 450265 w 192"/>
                <a:gd name="T1" fmla="*/ 24972 h 166"/>
                <a:gd name="T2" fmla="*/ 415630 w 192"/>
                <a:gd name="T3" fmla="*/ 31215 h 166"/>
                <a:gd name="T4" fmla="*/ 409332 w 192"/>
                <a:gd name="T5" fmla="*/ 0 h 166"/>
                <a:gd name="T6" fmla="*/ 396737 w 192"/>
                <a:gd name="T7" fmla="*/ 31215 h 166"/>
                <a:gd name="T8" fmla="*/ 377845 w 192"/>
                <a:gd name="T9" fmla="*/ 56187 h 166"/>
                <a:gd name="T10" fmla="*/ 340061 w 192"/>
                <a:gd name="T11" fmla="*/ 56187 h 166"/>
                <a:gd name="T12" fmla="*/ 333763 w 192"/>
                <a:gd name="T13" fmla="*/ 78038 h 166"/>
                <a:gd name="T14" fmla="*/ 299127 w 192"/>
                <a:gd name="T15" fmla="*/ 87403 h 166"/>
                <a:gd name="T16" fmla="*/ 286532 w 192"/>
                <a:gd name="T17" fmla="*/ 93646 h 166"/>
                <a:gd name="T18" fmla="*/ 255045 w 192"/>
                <a:gd name="T19" fmla="*/ 81160 h 166"/>
                <a:gd name="T20" fmla="*/ 233004 w 192"/>
                <a:gd name="T21" fmla="*/ 74917 h 166"/>
                <a:gd name="T22" fmla="*/ 267640 w 192"/>
                <a:gd name="T23" fmla="*/ 124861 h 166"/>
                <a:gd name="T24" fmla="*/ 286532 w 192"/>
                <a:gd name="T25" fmla="*/ 143590 h 166"/>
                <a:gd name="T26" fmla="*/ 277086 w 192"/>
                <a:gd name="T27" fmla="*/ 171684 h 166"/>
                <a:gd name="T28" fmla="*/ 220410 w 192"/>
                <a:gd name="T29" fmla="*/ 199778 h 166"/>
                <a:gd name="T30" fmla="*/ 198369 w 192"/>
                <a:gd name="T31" fmla="*/ 202899 h 166"/>
                <a:gd name="T32" fmla="*/ 176328 w 192"/>
                <a:gd name="T33" fmla="*/ 196656 h 166"/>
                <a:gd name="T34" fmla="*/ 151138 w 192"/>
                <a:gd name="T35" fmla="*/ 221628 h 166"/>
                <a:gd name="T36" fmla="*/ 125948 w 192"/>
                <a:gd name="T37" fmla="*/ 230993 h 166"/>
                <a:gd name="T38" fmla="*/ 25190 w 192"/>
                <a:gd name="T39" fmla="*/ 230993 h 166"/>
                <a:gd name="T40" fmla="*/ 15744 w 192"/>
                <a:gd name="T41" fmla="*/ 299666 h 166"/>
                <a:gd name="T42" fmla="*/ 37785 w 192"/>
                <a:gd name="T43" fmla="*/ 312152 h 166"/>
                <a:gd name="T44" fmla="*/ 50379 w 192"/>
                <a:gd name="T45" fmla="*/ 296545 h 166"/>
                <a:gd name="T46" fmla="*/ 88164 w 192"/>
                <a:gd name="T47" fmla="*/ 299666 h 166"/>
                <a:gd name="T48" fmla="*/ 100759 w 192"/>
                <a:gd name="T49" fmla="*/ 368340 h 166"/>
                <a:gd name="T50" fmla="*/ 85015 w 192"/>
                <a:gd name="T51" fmla="*/ 405798 h 166"/>
                <a:gd name="T52" fmla="*/ 119651 w 192"/>
                <a:gd name="T53" fmla="*/ 465107 h 166"/>
                <a:gd name="T54" fmla="*/ 107056 w 192"/>
                <a:gd name="T55" fmla="*/ 518173 h 166"/>
                <a:gd name="T56" fmla="*/ 147989 w 192"/>
                <a:gd name="T57" fmla="*/ 499444 h 166"/>
                <a:gd name="T58" fmla="*/ 176328 w 192"/>
                <a:gd name="T59" fmla="*/ 502565 h 166"/>
                <a:gd name="T60" fmla="*/ 267640 w 192"/>
                <a:gd name="T61" fmla="*/ 499444 h 166"/>
                <a:gd name="T62" fmla="*/ 311722 w 192"/>
                <a:gd name="T63" fmla="*/ 471350 h 166"/>
                <a:gd name="T64" fmla="*/ 362101 w 192"/>
                <a:gd name="T65" fmla="*/ 427649 h 166"/>
                <a:gd name="T66" fmla="*/ 393589 w 192"/>
                <a:gd name="T67" fmla="*/ 443256 h 166"/>
                <a:gd name="T68" fmla="*/ 434522 w 192"/>
                <a:gd name="T69" fmla="*/ 458864 h 166"/>
                <a:gd name="T70" fmla="*/ 462860 w 192"/>
                <a:gd name="T71" fmla="*/ 468229 h 166"/>
                <a:gd name="T72" fmla="*/ 469158 w 192"/>
                <a:gd name="T73" fmla="*/ 452621 h 166"/>
                <a:gd name="T74" fmla="*/ 478604 w 192"/>
                <a:gd name="T75" fmla="*/ 443256 h 166"/>
                <a:gd name="T76" fmla="*/ 497496 w 192"/>
                <a:gd name="T77" fmla="*/ 430770 h 166"/>
                <a:gd name="T78" fmla="*/ 547875 w 192"/>
                <a:gd name="T79" fmla="*/ 396434 h 166"/>
                <a:gd name="T80" fmla="*/ 554173 w 192"/>
                <a:gd name="T81" fmla="*/ 387069 h 166"/>
                <a:gd name="T82" fmla="*/ 579362 w 192"/>
                <a:gd name="T83" fmla="*/ 380826 h 166"/>
                <a:gd name="T84" fmla="*/ 598255 w 192"/>
                <a:gd name="T85" fmla="*/ 368340 h 166"/>
                <a:gd name="T86" fmla="*/ 585660 w 192"/>
                <a:gd name="T87" fmla="*/ 321517 h 166"/>
                <a:gd name="T88" fmla="*/ 591957 w 192"/>
                <a:gd name="T89" fmla="*/ 293423 h 166"/>
                <a:gd name="T90" fmla="*/ 547875 w 192"/>
                <a:gd name="T91" fmla="*/ 259087 h 166"/>
                <a:gd name="T92" fmla="*/ 588808 w 192"/>
                <a:gd name="T93" fmla="*/ 106132 h 166"/>
                <a:gd name="T94" fmla="*/ 563619 w 192"/>
                <a:gd name="T95" fmla="*/ 118618 h 166"/>
                <a:gd name="T96" fmla="*/ 532132 w 192"/>
                <a:gd name="T97" fmla="*/ 118618 h 166"/>
                <a:gd name="T98" fmla="*/ 528983 w 192"/>
                <a:gd name="T99" fmla="*/ 106132 h 166"/>
                <a:gd name="T100" fmla="*/ 522686 w 192"/>
                <a:gd name="T101" fmla="*/ 99889 h 166"/>
                <a:gd name="T102" fmla="*/ 494347 w 192"/>
                <a:gd name="T103" fmla="*/ 62430 h 16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15"/>
            <p:cNvSpPr/>
            <p:nvPr/>
          </p:nvSpPr>
          <p:spPr bwMode="auto">
            <a:xfrm>
              <a:off x="3155950" y="4725988"/>
              <a:ext cx="785813" cy="600075"/>
            </a:xfrm>
            <a:custGeom>
              <a:avLst/>
              <a:gdLst>
                <a:gd name="T0" fmla="*/ 635668 w 250"/>
                <a:gd name="T1" fmla="*/ 18720 h 192"/>
                <a:gd name="T2" fmla="*/ 591612 w 250"/>
                <a:gd name="T3" fmla="*/ 56159 h 192"/>
                <a:gd name="T4" fmla="*/ 541262 w 250"/>
                <a:gd name="T5" fmla="*/ 68638 h 192"/>
                <a:gd name="T6" fmla="*/ 506646 w 250"/>
                <a:gd name="T7" fmla="*/ 65518 h 192"/>
                <a:gd name="T8" fmla="*/ 503500 w 250"/>
                <a:gd name="T9" fmla="*/ 68638 h 192"/>
                <a:gd name="T10" fmla="*/ 462590 w 250"/>
                <a:gd name="T11" fmla="*/ 81118 h 192"/>
                <a:gd name="T12" fmla="*/ 427975 w 250"/>
                <a:gd name="T13" fmla="*/ 99838 h 192"/>
                <a:gd name="T14" fmla="*/ 396506 w 250"/>
                <a:gd name="T15" fmla="*/ 124797 h 192"/>
                <a:gd name="T16" fmla="*/ 377625 w 250"/>
                <a:gd name="T17" fmla="*/ 149757 h 192"/>
                <a:gd name="T18" fmla="*/ 371331 w 250"/>
                <a:gd name="T19" fmla="*/ 162236 h 192"/>
                <a:gd name="T20" fmla="*/ 320981 w 250"/>
                <a:gd name="T21" fmla="*/ 149757 h 192"/>
                <a:gd name="T22" fmla="*/ 264337 w 250"/>
                <a:gd name="T23" fmla="*/ 124797 h 192"/>
                <a:gd name="T24" fmla="*/ 251750 w 250"/>
                <a:gd name="T25" fmla="*/ 143517 h 192"/>
                <a:gd name="T26" fmla="*/ 232869 w 250"/>
                <a:gd name="T27" fmla="*/ 159116 h 192"/>
                <a:gd name="T28" fmla="*/ 195106 w 250"/>
                <a:gd name="T29" fmla="*/ 180956 h 192"/>
                <a:gd name="T30" fmla="*/ 160490 w 250"/>
                <a:gd name="T31" fmla="*/ 212155 h 192"/>
                <a:gd name="T32" fmla="*/ 69231 w 250"/>
                <a:gd name="T33" fmla="*/ 196555 h 192"/>
                <a:gd name="T34" fmla="*/ 28322 w 250"/>
                <a:gd name="T35" fmla="*/ 202795 h 192"/>
                <a:gd name="T36" fmla="*/ 0 w 250"/>
                <a:gd name="T37" fmla="*/ 215275 h 192"/>
                <a:gd name="T38" fmla="*/ 6294 w 250"/>
                <a:gd name="T39" fmla="*/ 246474 h 192"/>
                <a:gd name="T40" fmla="*/ 62937 w 250"/>
                <a:gd name="T41" fmla="*/ 249594 h 192"/>
                <a:gd name="T42" fmla="*/ 72378 w 250"/>
                <a:gd name="T43" fmla="*/ 293273 h 192"/>
                <a:gd name="T44" fmla="*/ 119581 w 250"/>
                <a:gd name="T45" fmla="*/ 287033 h 192"/>
                <a:gd name="T46" fmla="*/ 157344 w 250"/>
                <a:gd name="T47" fmla="*/ 280793 h 192"/>
                <a:gd name="T48" fmla="*/ 166784 w 250"/>
                <a:gd name="T49" fmla="*/ 336952 h 192"/>
                <a:gd name="T50" fmla="*/ 144756 w 250"/>
                <a:gd name="T51" fmla="*/ 365031 h 192"/>
                <a:gd name="T52" fmla="*/ 106994 w 250"/>
                <a:gd name="T53" fmla="*/ 386871 h 192"/>
                <a:gd name="T54" fmla="*/ 166784 w 250"/>
                <a:gd name="T55" fmla="*/ 402471 h 192"/>
                <a:gd name="T56" fmla="*/ 188812 w 250"/>
                <a:gd name="T57" fmla="*/ 414950 h 192"/>
                <a:gd name="T58" fmla="*/ 239162 w 250"/>
                <a:gd name="T59" fmla="*/ 443030 h 192"/>
                <a:gd name="T60" fmla="*/ 220281 w 250"/>
                <a:gd name="T61" fmla="*/ 467989 h 192"/>
                <a:gd name="T62" fmla="*/ 305247 w 250"/>
                <a:gd name="T63" fmla="*/ 558467 h 192"/>
                <a:gd name="T64" fmla="*/ 336715 w 250"/>
                <a:gd name="T65" fmla="*/ 542867 h 192"/>
                <a:gd name="T66" fmla="*/ 383918 w 250"/>
                <a:gd name="T67" fmla="*/ 577187 h 192"/>
                <a:gd name="T68" fmla="*/ 399653 w 250"/>
                <a:gd name="T69" fmla="*/ 561587 h 192"/>
                <a:gd name="T70" fmla="*/ 424828 w 250"/>
                <a:gd name="T71" fmla="*/ 564707 h 192"/>
                <a:gd name="T72" fmla="*/ 484618 w 250"/>
                <a:gd name="T73" fmla="*/ 577187 h 192"/>
                <a:gd name="T74" fmla="*/ 490912 w 250"/>
                <a:gd name="T75" fmla="*/ 580306 h 192"/>
                <a:gd name="T76" fmla="*/ 544409 w 250"/>
                <a:gd name="T77" fmla="*/ 539747 h 192"/>
                <a:gd name="T78" fmla="*/ 560143 w 250"/>
                <a:gd name="T79" fmla="*/ 558467 h 192"/>
                <a:gd name="T80" fmla="*/ 572731 w 250"/>
                <a:gd name="T81" fmla="*/ 530388 h 192"/>
                <a:gd name="T82" fmla="*/ 623081 w 250"/>
                <a:gd name="T83" fmla="*/ 477349 h 192"/>
                <a:gd name="T84" fmla="*/ 651403 w 250"/>
                <a:gd name="T85" fmla="*/ 480469 h 192"/>
                <a:gd name="T86" fmla="*/ 645109 w 250"/>
                <a:gd name="T87" fmla="*/ 446150 h 192"/>
                <a:gd name="T88" fmla="*/ 651403 w 250"/>
                <a:gd name="T89" fmla="*/ 430550 h 192"/>
                <a:gd name="T90" fmla="*/ 717487 w 250"/>
                <a:gd name="T91" fmla="*/ 393111 h 192"/>
                <a:gd name="T92" fmla="*/ 717487 w 250"/>
                <a:gd name="T93" fmla="*/ 358792 h 192"/>
                <a:gd name="T94" fmla="*/ 730074 w 250"/>
                <a:gd name="T95" fmla="*/ 327592 h 192"/>
                <a:gd name="T96" fmla="*/ 752102 w 250"/>
                <a:gd name="T97" fmla="*/ 280793 h 192"/>
                <a:gd name="T98" fmla="*/ 780424 w 250"/>
                <a:gd name="T99" fmla="*/ 243354 h 192"/>
                <a:gd name="T100" fmla="*/ 780424 w 250"/>
                <a:gd name="T101" fmla="*/ 209035 h 192"/>
                <a:gd name="T102" fmla="*/ 780424 w 250"/>
                <a:gd name="T103" fmla="*/ 187196 h 192"/>
                <a:gd name="T104" fmla="*/ 711193 w 250"/>
                <a:gd name="T105" fmla="*/ 190316 h 192"/>
                <a:gd name="T106" fmla="*/ 695459 w 250"/>
                <a:gd name="T107" fmla="*/ 159116 h 192"/>
                <a:gd name="T108" fmla="*/ 660843 w 250"/>
                <a:gd name="T109" fmla="*/ 159116 h 192"/>
                <a:gd name="T110" fmla="*/ 698606 w 250"/>
                <a:gd name="T111" fmla="*/ 90478 h 192"/>
                <a:gd name="T112" fmla="*/ 692312 w 250"/>
                <a:gd name="T113" fmla="*/ 43679 h 192"/>
                <a:gd name="T114" fmla="*/ 682871 w 250"/>
                <a:gd name="T115" fmla="*/ 0 h 192"/>
                <a:gd name="T116" fmla="*/ 654549 w 250"/>
                <a:gd name="T117" fmla="*/ 15600 h 19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16"/>
            <p:cNvSpPr/>
            <p:nvPr/>
          </p:nvSpPr>
          <p:spPr bwMode="auto">
            <a:xfrm>
              <a:off x="3265488" y="4071938"/>
              <a:ext cx="444500" cy="449262"/>
            </a:xfrm>
            <a:custGeom>
              <a:avLst/>
              <a:gdLst>
                <a:gd name="T0" fmla="*/ 421366 w 141"/>
                <a:gd name="T1" fmla="*/ 49953 h 144"/>
                <a:gd name="T2" fmla="*/ 405644 w 141"/>
                <a:gd name="T3" fmla="*/ 46831 h 144"/>
                <a:gd name="T4" fmla="*/ 393066 w 141"/>
                <a:gd name="T5" fmla="*/ 40587 h 144"/>
                <a:gd name="T6" fmla="*/ 367909 w 141"/>
                <a:gd name="T7" fmla="*/ 43709 h 144"/>
                <a:gd name="T8" fmla="*/ 349042 w 141"/>
                <a:gd name="T9" fmla="*/ 37465 h 144"/>
                <a:gd name="T10" fmla="*/ 345898 w 141"/>
                <a:gd name="T11" fmla="*/ 34343 h 144"/>
                <a:gd name="T12" fmla="*/ 320742 w 141"/>
                <a:gd name="T13" fmla="*/ 6244 h 144"/>
                <a:gd name="T14" fmla="*/ 276718 w 141"/>
                <a:gd name="T15" fmla="*/ 24976 h 144"/>
                <a:gd name="T16" fmla="*/ 270429 w 141"/>
                <a:gd name="T17" fmla="*/ 62441 h 144"/>
                <a:gd name="T18" fmla="*/ 254707 w 141"/>
                <a:gd name="T19" fmla="*/ 93661 h 144"/>
                <a:gd name="T20" fmla="*/ 226406 w 141"/>
                <a:gd name="T21" fmla="*/ 134248 h 144"/>
                <a:gd name="T22" fmla="*/ 179238 w 141"/>
                <a:gd name="T23" fmla="*/ 184201 h 144"/>
                <a:gd name="T24" fmla="*/ 135215 w 141"/>
                <a:gd name="T25" fmla="*/ 227910 h 144"/>
                <a:gd name="T26" fmla="*/ 113203 w 141"/>
                <a:gd name="T27" fmla="*/ 256008 h 144"/>
                <a:gd name="T28" fmla="*/ 0 w 141"/>
                <a:gd name="T29" fmla="*/ 262252 h 144"/>
                <a:gd name="T30" fmla="*/ 31445 w 141"/>
                <a:gd name="T31" fmla="*/ 355914 h 144"/>
                <a:gd name="T32" fmla="*/ 50312 w 141"/>
                <a:gd name="T33" fmla="*/ 365280 h 144"/>
                <a:gd name="T34" fmla="*/ 66035 w 141"/>
                <a:gd name="T35" fmla="*/ 408988 h 144"/>
                <a:gd name="T36" fmla="*/ 66035 w 141"/>
                <a:gd name="T37" fmla="*/ 418355 h 144"/>
                <a:gd name="T38" fmla="*/ 97480 w 141"/>
                <a:gd name="T39" fmla="*/ 408988 h 144"/>
                <a:gd name="T40" fmla="*/ 110058 w 141"/>
                <a:gd name="T41" fmla="*/ 415232 h 144"/>
                <a:gd name="T42" fmla="*/ 119492 w 141"/>
                <a:gd name="T43" fmla="*/ 384012 h 144"/>
                <a:gd name="T44" fmla="*/ 172949 w 141"/>
                <a:gd name="T45" fmla="*/ 362158 h 144"/>
                <a:gd name="T46" fmla="*/ 176093 w 141"/>
                <a:gd name="T47" fmla="*/ 330937 h 144"/>
                <a:gd name="T48" fmla="*/ 188671 w 141"/>
                <a:gd name="T49" fmla="*/ 324693 h 144"/>
                <a:gd name="T50" fmla="*/ 191816 w 141"/>
                <a:gd name="T51" fmla="*/ 324693 h 144"/>
                <a:gd name="T52" fmla="*/ 213828 w 141"/>
                <a:gd name="T53" fmla="*/ 343425 h 144"/>
                <a:gd name="T54" fmla="*/ 220117 w 141"/>
                <a:gd name="T55" fmla="*/ 362158 h 144"/>
                <a:gd name="T56" fmla="*/ 235839 w 141"/>
                <a:gd name="T57" fmla="*/ 340303 h 144"/>
                <a:gd name="T58" fmla="*/ 254707 w 141"/>
                <a:gd name="T59" fmla="*/ 330937 h 144"/>
                <a:gd name="T60" fmla="*/ 273574 w 141"/>
                <a:gd name="T61" fmla="*/ 334059 h 144"/>
                <a:gd name="T62" fmla="*/ 283007 w 141"/>
                <a:gd name="T63" fmla="*/ 371524 h 144"/>
                <a:gd name="T64" fmla="*/ 295585 w 141"/>
                <a:gd name="T65" fmla="*/ 396500 h 144"/>
                <a:gd name="T66" fmla="*/ 305019 w 141"/>
                <a:gd name="T67" fmla="*/ 421477 h 144"/>
                <a:gd name="T68" fmla="*/ 323886 w 141"/>
                <a:gd name="T69" fmla="*/ 421477 h 144"/>
                <a:gd name="T70" fmla="*/ 327031 w 141"/>
                <a:gd name="T71" fmla="*/ 424599 h 144"/>
                <a:gd name="T72" fmla="*/ 339609 w 141"/>
                <a:gd name="T73" fmla="*/ 449575 h 144"/>
                <a:gd name="T74" fmla="*/ 345898 w 141"/>
                <a:gd name="T75" fmla="*/ 430843 h 144"/>
                <a:gd name="T76" fmla="*/ 349042 w 141"/>
                <a:gd name="T77" fmla="*/ 427721 h 144"/>
                <a:gd name="T78" fmla="*/ 361620 w 141"/>
                <a:gd name="T79" fmla="*/ 421477 h 144"/>
                <a:gd name="T80" fmla="*/ 367909 w 141"/>
                <a:gd name="T81" fmla="*/ 412110 h 144"/>
                <a:gd name="T82" fmla="*/ 292441 w 141"/>
                <a:gd name="T83" fmla="*/ 262252 h 144"/>
                <a:gd name="T84" fmla="*/ 273574 w 141"/>
                <a:gd name="T85" fmla="*/ 202933 h 144"/>
                <a:gd name="T86" fmla="*/ 273574 w 141"/>
                <a:gd name="T87" fmla="*/ 199811 h 144"/>
                <a:gd name="T88" fmla="*/ 286152 w 141"/>
                <a:gd name="T89" fmla="*/ 165469 h 144"/>
                <a:gd name="T90" fmla="*/ 408788 w 141"/>
                <a:gd name="T91" fmla="*/ 137370 h 144"/>
                <a:gd name="T92" fmla="*/ 437089 w 141"/>
                <a:gd name="T93" fmla="*/ 118638 h 14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17"/>
            <p:cNvSpPr/>
            <p:nvPr/>
          </p:nvSpPr>
          <p:spPr bwMode="auto">
            <a:xfrm>
              <a:off x="3265488" y="3197225"/>
              <a:ext cx="506412" cy="901700"/>
            </a:xfrm>
            <a:custGeom>
              <a:avLst/>
              <a:gdLst>
                <a:gd name="T0" fmla="*/ 147821 w 161"/>
                <a:gd name="T1" fmla="*/ 280966 h 289"/>
                <a:gd name="T2" fmla="*/ 191852 w 161"/>
                <a:gd name="T3" fmla="*/ 315306 h 289"/>
                <a:gd name="T4" fmla="*/ 220158 w 161"/>
                <a:gd name="T5" fmla="*/ 337159 h 289"/>
                <a:gd name="T6" fmla="*/ 276770 w 161"/>
                <a:gd name="T7" fmla="*/ 359012 h 289"/>
                <a:gd name="T8" fmla="*/ 276770 w 161"/>
                <a:gd name="T9" fmla="*/ 362134 h 289"/>
                <a:gd name="T10" fmla="*/ 292496 w 161"/>
                <a:gd name="T11" fmla="*/ 387109 h 289"/>
                <a:gd name="T12" fmla="*/ 279916 w 161"/>
                <a:gd name="T13" fmla="*/ 424571 h 289"/>
                <a:gd name="T14" fmla="*/ 276770 w 161"/>
                <a:gd name="T15" fmla="*/ 449546 h 289"/>
                <a:gd name="T16" fmla="*/ 261045 w 161"/>
                <a:gd name="T17" fmla="*/ 493251 h 289"/>
                <a:gd name="T18" fmla="*/ 220158 w 161"/>
                <a:gd name="T19" fmla="*/ 490130 h 289"/>
                <a:gd name="T20" fmla="*/ 176127 w 161"/>
                <a:gd name="T21" fmla="*/ 518226 h 289"/>
                <a:gd name="T22" fmla="*/ 182417 w 161"/>
                <a:gd name="T23" fmla="*/ 552566 h 289"/>
                <a:gd name="T24" fmla="*/ 135240 w 161"/>
                <a:gd name="T25" fmla="*/ 543201 h 289"/>
                <a:gd name="T26" fmla="*/ 97499 w 161"/>
                <a:gd name="T27" fmla="*/ 527592 h 289"/>
                <a:gd name="T28" fmla="*/ 59757 w 161"/>
                <a:gd name="T29" fmla="*/ 615003 h 289"/>
                <a:gd name="T30" fmla="*/ 72338 w 161"/>
                <a:gd name="T31" fmla="*/ 636856 h 289"/>
                <a:gd name="T32" fmla="*/ 81773 w 161"/>
                <a:gd name="T33" fmla="*/ 658709 h 289"/>
                <a:gd name="T34" fmla="*/ 84918 w 161"/>
                <a:gd name="T35" fmla="*/ 693049 h 289"/>
                <a:gd name="T36" fmla="*/ 9435 w 161"/>
                <a:gd name="T37" fmla="*/ 708659 h 289"/>
                <a:gd name="T38" fmla="*/ 9435 w 161"/>
                <a:gd name="T39" fmla="*/ 761730 h 289"/>
                <a:gd name="T40" fmla="*/ 18871 w 161"/>
                <a:gd name="T41" fmla="*/ 792948 h 289"/>
                <a:gd name="T42" fmla="*/ 103789 w 161"/>
                <a:gd name="T43" fmla="*/ 789827 h 289"/>
                <a:gd name="T44" fmla="*/ 135240 w 161"/>
                <a:gd name="T45" fmla="*/ 811680 h 289"/>
                <a:gd name="T46" fmla="*/ 160401 w 161"/>
                <a:gd name="T47" fmla="*/ 830411 h 289"/>
                <a:gd name="T48" fmla="*/ 179272 w 161"/>
                <a:gd name="T49" fmla="*/ 814801 h 289"/>
                <a:gd name="T50" fmla="*/ 239029 w 161"/>
                <a:gd name="T51" fmla="*/ 855385 h 289"/>
                <a:gd name="T52" fmla="*/ 308222 w 161"/>
                <a:gd name="T53" fmla="*/ 858507 h 289"/>
                <a:gd name="T54" fmla="*/ 327092 w 161"/>
                <a:gd name="T55" fmla="*/ 870995 h 289"/>
                <a:gd name="T56" fmla="*/ 327092 w 161"/>
                <a:gd name="T57" fmla="*/ 870995 h 289"/>
                <a:gd name="T58" fmla="*/ 355398 w 161"/>
                <a:gd name="T59" fmla="*/ 899091 h 289"/>
                <a:gd name="T60" fmla="*/ 386850 w 161"/>
                <a:gd name="T61" fmla="*/ 874116 h 289"/>
                <a:gd name="T62" fmla="*/ 377414 w 161"/>
                <a:gd name="T63" fmla="*/ 855385 h 289"/>
                <a:gd name="T64" fmla="*/ 386850 w 161"/>
                <a:gd name="T65" fmla="*/ 805436 h 289"/>
                <a:gd name="T66" fmla="*/ 421446 w 161"/>
                <a:gd name="T67" fmla="*/ 802314 h 289"/>
                <a:gd name="T68" fmla="*/ 380559 w 161"/>
                <a:gd name="T69" fmla="*/ 758608 h 289"/>
                <a:gd name="T70" fmla="*/ 367979 w 161"/>
                <a:gd name="T71" fmla="*/ 742999 h 289"/>
                <a:gd name="T72" fmla="*/ 380559 w 161"/>
                <a:gd name="T73" fmla="*/ 724268 h 289"/>
                <a:gd name="T74" fmla="*/ 474913 w 161"/>
                <a:gd name="T75" fmla="*/ 727390 h 289"/>
                <a:gd name="T76" fmla="*/ 506364 w 161"/>
                <a:gd name="T77" fmla="*/ 724268 h 289"/>
                <a:gd name="T78" fmla="*/ 456042 w 161"/>
                <a:gd name="T79" fmla="*/ 586907 h 289"/>
                <a:gd name="T80" fmla="*/ 430881 w 161"/>
                <a:gd name="T81" fmla="*/ 574419 h 289"/>
                <a:gd name="T82" fmla="*/ 424591 w 161"/>
                <a:gd name="T83" fmla="*/ 536957 h 289"/>
                <a:gd name="T84" fmla="*/ 434026 w 161"/>
                <a:gd name="T85" fmla="*/ 299697 h 289"/>
                <a:gd name="T86" fmla="*/ 437171 w 161"/>
                <a:gd name="T87" fmla="*/ 252869 h 289"/>
                <a:gd name="T88" fmla="*/ 462332 w 161"/>
                <a:gd name="T89" fmla="*/ 212285 h 289"/>
                <a:gd name="T90" fmla="*/ 437171 w 161"/>
                <a:gd name="T91" fmla="*/ 174823 h 289"/>
                <a:gd name="T92" fmla="*/ 434026 w 161"/>
                <a:gd name="T93" fmla="*/ 137361 h 289"/>
                <a:gd name="T94" fmla="*/ 434026 w 161"/>
                <a:gd name="T95" fmla="*/ 134239 h 289"/>
                <a:gd name="T96" fmla="*/ 456042 w 161"/>
                <a:gd name="T97" fmla="*/ 56193 h 289"/>
                <a:gd name="T98" fmla="*/ 471768 w 161"/>
                <a:gd name="T99" fmla="*/ 34340 h 289"/>
                <a:gd name="T100" fmla="*/ 490638 w 161"/>
                <a:gd name="T101" fmla="*/ 18731 h 289"/>
                <a:gd name="T102" fmla="*/ 465477 w 161"/>
                <a:gd name="T103" fmla="*/ 0 h 289"/>
                <a:gd name="T104" fmla="*/ 421446 w 161"/>
                <a:gd name="T105" fmla="*/ 15609 h 289"/>
                <a:gd name="T106" fmla="*/ 380559 w 161"/>
                <a:gd name="T107" fmla="*/ 53071 h 289"/>
                <a:gd name="T108" fmla="*/ 330237 w 161"/>
                <a:gd name="T109" fmla="*/ 90533 h 289"/>
                <a:gd name="T110" fmla="*/ 305076 w 161"/>
                <a:gd name="T111" fmla="*/ 109265 h 289"/>
                <a:gd name="T112" fmla="*/ 292496 w 161"/>
                <a:gd name="T113" fmla="*/ 184189 h 289"/>
                <a:gd name="T114" fmla="*/ 286206 w 161"/>
                <a:gd name="T115" fmla="*/ 206042 h 289"/>
                <a:gd name="T116" fmla="*/ 273625 w 161"/>
                <a:gd name="T117" fmla="*/ 224773 h 289"/>
                <a:gd name="T118" fmla="*/ 270480 w 161"/>
                <a:gd name="T119" fmla="*/ 227895 h 289"/>
                <a:gd name="T120" fmla="*/ 239029 w 161"/>
                <a:gd name="T121" fmla="*/ 231016 h 289"/>
                <a:gd name="T122" fmla="*/ 235884 w 161"/>
                <a:gd name="T123" fmla="*/ 231016 h 289"/>
                <a:gd name="T124" fmla="*/ 169836 w 161"/>
                <a:gd name="T125" fmla="*/ 206042 h 28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18"/>
            <p:cNvSpPr/>
            <p:nvPr/>
          </p:nvSpPr>
          <p:spPr bwMode="auto">
            <a:xfrm>
              <a:off x="3706813" y="3032125"/>
              <a:ext cx="339725" cy="739775"/>
            </a:xfrm>
            <a:custGeom>
              <a:avLst/>
              <a:gdLst>
                <a:gd name="T0" fmla="*/ 311333 w 108"/>
                <a:gd name="T1" fmla="*/ 9366 h 237"/>
                <a:gd name="T2" fmla="*/ 292464 w 108"/>
                <a:gd name="T3" fmla="*/ 15610 h 237"/>
                <a:gd name="T4" fmla="*/ 276740 w 108"/>
                <a:gd name="T5" fmla="*/ 34341 h 237"/>
                <a:gd name="T6" fmla="*/ 273596 w 108"/>
                <a:gd name="T7" fmla="*/ 37463 h 237"/>
                <a:gd name="T8" fmla="*/ 210700 w 108"/>
                <a:gd name="T9" fmla="*/ 40585 h 237"/>
                <a:gd name="T10" fmla="*/ 191831 w 108"/>
                <a:gd name="T11" fmla="*/ 59317 h 237"/>
                <a:gd name="T12" fmla="*/ 172963 w 108"/>
                <a:gd name="T13" fmla="*/ 71805 h 237"/>
                <a:gd name="T14" fmla="*/ 144660 w 108"/>
                <a:gd name="T15" fmla="*/ 71805 h 237"/>
                <a:gd name="T16" fmla="*/ 128936 w 108"/>
                <a:gd name="T17" fmla="*/ 115512 h 237"/>
                <a:gd name="T18" fmla="*/ 128936 w 108"/>
                <a:gd name="T19" fmla="*/ 115512 h 237"/>
                <a:gd name="T20" fmla="*/ 103778 w 108"/>
                <a:gd name="T21" fmla="*/ 140488 h 237"/>
                <a:gd name="T22" fmla="*/ 66040 w 108"/>
                <a:gd name="T23" fmla="*/ 184195 h 237"/>
                <a:gd name="T24" fmla="*/ 40882 w 108"/>
                <a:gd name="T25" fmla="*/ 209171 h 237"/>
                <a:gd name="T26" fmla="*/ 40882 w 108"/>
                <a:gd name="T27" fmla="*/ 240390 h 237"/>
                <a:gd name="T28" fmla="*/ 40882 w 108"/>
                <a:gd name="T29" fmla="*/ 265366 h 237"/>
                <a:gd name="T30" fmla="*/ 25158 w 108"/>
                <a:gd name="T31" fmla="*/ 287219 h 237"/>
                <a:gd name="T32" fmla="*/ 25158 w 108"/>
                <a:gd name="T33" fmla="*/ 346536 h 237"/>
                <a:gd name="T34" fmla="*/ 37737 w 108"/>
                <a:gd name="T35" fmla="*/ 380878 h 237"/>
                <a:gd name="T36" fmla="*/ 34593 w 108"/>
                <a:gd name="T37" fmla="*/ 408975 h 237"/>
                <a:gd name="T38" fmla="*/ 9434 w 108"/>
                <a:gd name="T39" fmla="*/ 502634 h 237"/>
                <a:gd name="T40" fmla="*/ 28303 w 108"/>
                <a:gd name="T41" fmla="*/ 577561 h 237"/>
                <a:gd name="T42" fmla="*/ 22013 w 108"/>
                <a:gd name="T43" fmla="*/ 739902 h 237"/>
                <a:gd name="T44" fmla="*/ 53461 w 108"/>
                <a:gd name="T45" fmla="*/ 708683 h 237"/>
                <a:gd name="T46" fmla="*/ 176108 w 108"/>
                <a:gd name="T47" fmla="*/ 646244 h 237"/>
                <a:gd name="T48" fmla="*/ 235858 w 108"/>
                <a:gd name="T49" fmla="*/ 652487 h 237"/>
                <a:gd name="T50" fmla="*/ 286175 w 108"/>
                <a:gd name="T51" fmla="*/ 608780 h 237"/>
                <a:gd name="T52" fmla="*/ 298754 w 108"/>
                <a:gd name="T53" fmla="*/ 577561 h 237"/>
                <a:gd name="T54" fmla="*/ 298754 w 108"/>
                <a:gd name="T55" fmla="*/ 574439 h 237"/>
                <a:gd name="T56" fmla="*/ 305043 w 108"/>
                <a:gd name="T57" fmla="*/ 530731 h 237"/>
                <a:gd name="T58" fmla="*/ 308188 w 108"/>
                <a:gd name="T59" fmla="*/ 502634 h 237"/>
                <a:gd name="T60" fmla="*/ 298754 w 108"/>
                <a:gd name="T61" fmla="*/ 437073 h 237"/>
                <a:gd name="T62" fmla="*/ 301899 w 108"/>
                <a:gd name="T63" fmla="*/ 415219 h 237"/>
                <a:gd name="T64" fmla="*/ 339636 w 108"/>
                <a:gd name="T65" fmla="*/ 334049 h 237"/>
                <a:gd name="T66" fmla="*/ 286175 w 108"/>
                <a:gd name="T67" fmla="*/ 287219 h 237"/>
                <a:gd name="T68" fmla="*/ 276740 w 108"/>
                <a:gd name="T69" fmla="*/ 265366 h 237"/>
                <a:gd name="T70" fmla="*/ 279885 w 108"/>
                <a:gd name="T71" fmla="*/ 227902 h 237"/>
                <a:gd name="T72" fmla="*/ 289320 w 108"/>
                <a:gd name="T73" fmla="*/ 199805 h 237"/>
                <a:gd name="T74" fmla="*/ 327057 w 108"/>
                <a:gd name="T75" fmla="*/ 171707 h 237"/>
                <a:gd name="T76" fmla="*/ 336491 w 108"/>
                <a:gd name="T77" fmla="*/ 103024 h 237"/>
                <a:gd name="T78" fmla="*/ 311333 w 108"/>
                <a:gd name="T79" fmla="*/ 96780 h 237"/>
                <a:gd name="T80" fmla="*/ 286175 w 108"/>
                <a:gd name="T81" fmla="*/ 81171 h 237"/>
                <a:gd name="T82" fmla="*/ 283030 w 108"/>
                <a:gd name="T83" fmla="*/ 46829 h 2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19"/>
            <p:cNvSpPr/>
            <p:nvPr/>
          </p:nvSpPr>
          <p:spPr bwMode="auto">
            <a:xfrm>
              <a:off x="3617913" y="4289425"/>
              <a:ext cx="544512" cy="627063"/>
            </a:xfrm>
            <a:custGeom>
              <a:avLst/>
              <a:gdLst>
                <a:gd name="T0" fmla="*/ 469092 w 173"/>
                <a:gd name="T1" fmla="*/ 106197 h 201"/>
                <a:gd name="T2" fmla="*/ 459648 w 173"/>
                <a:gd name="T3" fmla="*/ 84333 h 201"/>
                <a:gd name="T4" fmla="*/ 450203 w 173"/>
                <a:gd name="T5" fmla="*/ 37481 h 201"/>
                <a:gd name="T6" fmla="*/ 428165 w 173"/>
                <a:gd name="T7" fmla="*/ 53099 h 201"/>
                <a:gd name="T8" fmla="*/ 393534 w 173"/>
                <a:gd name="T9" fmla="*/ 46852 h 201"/>
                <a:gd name="T10" fmla="*/ 393534 w 173"/>
                <a:gd name="T11" fmla="*/ 21864 h 201"/>
                <a:gd name="T12" fmla="*/ 380941 w 173"/>
                <a:gd name="T13" fmla="*/ 31234 h 201"/>
                <a:gd name="T14" fmla="*/ 343162 w 173"/>
                <a:gd name="T15" fmla="*/ 68716 h 201"/>
                <a:gd name="T16" fmla="*/ 336865 w 173"/>
                <a:gd name="T17" fmla="*/ 68716 h 201"/>
                <a:gd name="T18" fmla="*/ 311679 w 173"/>
                <a:gd name="T19" fmla="*/ 49975 h 201"/>
                <a:gd name="T20" fmla="*/ 289641 w 173"/>
                <a:gd name="T21" fmla="*/ 43728 h 201"/>
                <a:gd name="T22" fmla="*/ 236120 w 173"/>
                <a:gd name="T23" fmla="*/ 24988 h 201"/>
                <a:gd name="T24" fmla="*/ 204638 w 173"/>
                <a:gd name="T25" fmla="*/ 12494 h 201"/>
                <a:gd name="T26" fmla="*/ 147969 w 173"/>
                <a:gd name="T27" fmla="*/ 0 h 201"/>
                <a:gd name="T28" fmla="*/ 122783 w 173"/>
                <a:gd name="T29" fmla="*/ 49975 h 201"/>
                <a:gd name="T30" fmla="*/ 107041 w 173"/>
                <a:gd name="T31" fmla="*/ 49975 h 201"/>
                <a:gd name="T32" fmla="*/ 44076 w 173"/>
                <a:gd name="T33" fmla="*/ 81210 h 201"/>
                <a:gd name="T34" fmla="*/ 40928 w 173"/>
                <a:gd name="T35" fmla="*/ 228012 h 201"/>
                <a:gd name="T36" fmla="*/ 28334 w 173"/>
                <a:gd name="T37" fmla="*/ 259246 h 201"/>
                <a:gd name="T38" fmla="*/ 3148 w 173"/>
                <a:gd name="T39" fmla="*/ 340456 h 201"/>
                <a:gd name="T40" fmla="*/ 22038 w 173"/>
                <a:gd name="T41" fmla="*/ 349826 h 201"/>
                <a:gd name="T42" fmla="*/ 53521 w 173"/>
                <a:gd name="T43" fmla="*/ 393554 h 201"/>
                <a:gd name="T44" fmla="*/ 40928 w 173"/>
                <a:gd name="T45" fmla="*/ 412295 h 201"/>
                <a:gd name="T46" fmla="*/ 75559 w 173"/>
                <a:gd name="T47" fmla="*/ 493505 h 201"/>
                <a:gd name="T48" fmla="*/ 119634 w 173"/>
                <a:gd name="T49" fmla="*/ 471641 h 201"/>
                <a:gd name="T50" fmla="*/ 144820 w 173"/>
                <a:gd name="T51" fmla="*/ 474764 h 201"/>
                <a:gd name="T52" fmla="*/ 163710 w 173"/>
                <a:gd name="T53" fmla="*/ 437283 h 201"/>
                <a:gd name="T54" fmla="*/ 214082 w 173"/>
                <a:gd name="T55" fmla="*/ 421665 h 201"/>
                <a:gd name="T56" fmla="*/ 242417 w 173"/>
                <a:gd name="T57" fmla="*/ 471641 h 201"/>
                <a:gd name="T58" fmla="*/ 255010 w 173"/>
                <a:gd name="T59" fmla="*/ 515369 h 201"/>
                <a:gd name="T60" fmla="*/ 223527 w 173"/>
                <a:gd name="T61" fmla="*/ 577838 h 201"/>
                <a:gd name="T62" fmla="*/ 264455 w 173"/>
                <a:gd name="T63" fmla="*/ 584085 h 201"/>
                <a:gd name="T64" fmla="*/ 280196 w 173"/>
                <a:gd name="T65" fmla="*/ 624690 h 201"/>
                <a:gd name="T66" fmla="*/ 321124 w 173"/>
                <a:gd name="T67" fmla="*/ 612196 h 201"/>
                <a:gd name="T68" fmla="*/ 340013 w 173"/>
                <a:gd name="T69" fmla="*/ 555974 h 201"/>
                <a:gd name="T70" fmla="*/ 425017 w 173"/>
                <a:gd name="T71" fmla="*/ 590332 h 201"/>
                <a:gd name="T72" fmla="*/ 399831 w 173"/>
                <a:gd name="T73" fmla="*/ 537233 h 201"/>
                <a:gd name="T74" fmla="*/ 402979 w 173"/>
                <a:gd name="T75" fmla="*/ 530986 h 201"/>
                <a:gd name="T76" fmla="*/ 522613 w 173"/>
                <a:gd name="T77" fmla="*/ 518492 h 201"/>
                <a:gd name="T78" fmla="*/ 525761 w 173"/>
                <a:gd name="T79" fmla="*/ 515369 h 201"/>
                <a:gd name="T80" fmla="*/ 525761 w 173"/>
                <a:gd name="T81" fmla="*/ 509122 h 201"/>
                <a:gd name="T82" fmla="*/ 519465 w 173"/>
                <a:gd name="T83" fmla="*/ 443530 h 201"/>
                <a:gd name="T84" fmla="*/ 535206 w 173"/>
                <a:gd name="T85" fmla="*/ 418542 h 201"/>
                <a:gd name="T86" fmla="*/ 513168 w 173"/>
                <a:gd name="T87" fmla="*/ 393554 h 201"/>
                <a:gd name="T88" fmla="*/ 497427 w 173"/>
                <a:gd name="T89" fmla="*/ 306098 h 201"/>
                <a:gd name="T90" fmla="*/ 475389 w 173"/>
                <a:gd name="T91" fmla="*/ 318592 h 201"/>
                <a:gd name="T92" fmla="*/ 469092 w 173"/>
                <a:gd name="T93" fmla="*/ 262370 h 201"/>
                <a:gd name="T94" fmla="*/ 513168 w 173"/>
                <a:gd name="T95" fmla="*/ 156172 h 201"/>
                <a:gd name="T96" fmla="*/ 472241 w 173"/>
                <a:gd name="T97" fmla="*/ 106197 h 20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20"/>
            <p:cNvSpPr/>
            <p:nvPr/>
          </p:nvSpPr>
          <p:spPr bwMode="auto">
            <a:xfrm>
              <a:off x="3556000" y="3933825"/>
              <a:ext cx="766763" cy="474663"/>
            </a:xfrm>
            <a:custGeom>
              <a:avLst/>
              <a:gdLst>
                <a:gd name="T0" fmla="*/ 100747 w 244"/>
                <a:gd name="T1" fmla="*/ 12476 h 152"/>
                <a:gd name="T2" fmla="*/ 135378 w 244"/>
                <a:gd name="T3" fmla="*/ 37427 h 152"/>
                <a:gd name="T4" fmla="*/ 154268 w 244"/>
                <a:gd name="T5" fmla="*/ 62378 h 152"/>
                <a:gd name="T6" fmla="*/ 138527 w 244"/>
                <a:gd name="T7" fmla="*/ 81092 h 152"/>
                <a:gd name="T8" fmla="*/ 94450 w 244"/>
                <a:gd name="T9" fmla="*/ 90448 h 152"/>
                <a:gd name="T10" fmla="*/ 100747 w 244"/>
                <a:gd name="T11" fmla="*/ 115400 h 152"/>
                <a:gd name="T12" fmla="*/ 110192 w 244"/>
                <a:gd name="T13" fmla="*/ 168421 h 152"/>
                <a:gd name="T14" fmla="*/ 141675 w 244"/>
                <a:gd name="T15" fmla="*/ 174659 h 152"/>
                <a:gd name="T16" fmla="*/ 141675 w 244"/>
                <a:gd name="T17" fmla="*/ 177778 h 152"/>
                <a:gd name="T18" fmla="*/ 160565 w 244"/>
                <a:gd name="T19" fmla="*/ 202729 h 152"/>
                <a:gd name="T20" fmla="*/ 166862 w 244"/>
                <a:gd name="T21" fmla="*/ 224561 h 152"/>
                <a:gd name="T22" fmla="*/ 125933 w 244"/>
                <a:gd name="T23" fmla="*/ 286940 h 152"/>
                <a:gd name="T24" fmla="*/ 3148 w 244"/>
                <a:gd name="T25" fmla="*/ 315010 h 152"/>
                <a:gd name="T26" fmla="*/ 12593 w 244"/>
                <a:gd name="T27" fmla="*/ 361793 h 152"/>
                <a:gd name="T28" fmla="*/ 59818 w 244"/>
                <a:gd name="T29" fmla="*/ 442885 h 152"/>
                <a:gd name="T30" fmla="*/ 59818 w 244"/>
                <a:gd name="T31" fmla="*/ 446004 h 152"/>
                <a:gd name="T32" fmla="*/ 78708 w 244"/>
                <a:gd name="T33" fmla="*/ 467836 h 152"/>
                <a:gd name="T34" fmla="*/ 94450 w 244"/>
                <a:gd name="T35" fmla="*/ 430409 h 152"/>
                <a:gd name="T36" fmla="*/ 122785 w 244"/>
                <a:gd name="T37" fmla="*/ 396101 h 152"/>
                <a:gd name="T38" fmla="*/ 176307 w 244"/>
                <a:gd name="T39" fmla="*/ 392982 h 152"/>
                <a:gd name="T40" fmla="*/ 198345 w 244"/>
                <a:gd name="T41" fmla="*/ 346199 h 152"/>
                <a:gd name="T42" fmla="*/ 248718 w 244"/>
                <a:gd name="T43" fmla="*/ 343080 h 152"/>
                <a:gd name="T44" fmla="*/ 343168 w 244"/>
                <a:gd name="T45" fmla="*/ 377388 h 152"/>
                <a:gd name="T46" fmla="*/ 346317 w 244"/>
                <a:gd name="T47" fmla="*/ 377388 h 152"/>
                <a:gd name="T48" fmla="*/ 380948 w 244"/>
                <a:gd name="T49" fmla="*/ 396101 h 152"/>
                <a:gd name="T50" fmla="*/ 380948 w 244"/>
                <a:gd name="T51" fmla="*/ 396101 h 152"/>
                <a:gd name="T52" fmla="*/ 412431 w 244"/>
                <a:gd name="T53" fmla="*/ 396101 h 152"/>
                <a:gd name="T54" fmla="*/ 447063 w 244"/>
                <a:gd name="T55" fmla="*/ 358674 h 152"/>
                <a:gd name="T56" fmla="*/ 465953 w 244"/>
                <a:gd name="T57" fmla="*/ 371150 h 152"/>
                <a:gd name="T58" fmla="*/ 469101 w 244"/>
                <a:gd name="T59" fmla="*/ 402339 h 152"/>
                <a:gd name="T60" fmla="*/ 500585 w 244"/>
                <a:gd name="T61" fmla="*/ 380507 h 152"/>
                <a:gd name="T62" fmla="*/ 519475 w 244"/>
                <a:gd name="T63" fmla="*/ 380507 h 152"/>
                <a:gd name="T64" fmla="*/ 535216 w 244"/>
                <a:gd name="T65" fmla="*/ 436647 h 152"/>
                <a:gd name="T66" fmla="*/ 607628 w 244"/>
                <a:gd name="T67" fmla="*/ 402339 h 152"/>
                <a:gd name="T68" fmla="*/ 676891 w 244"/>
                <a:gd name="T69" fmla="*/ 374269 h 152"/>
                <a:gd name="T70" fmla="*/ 746155 w 244"/>
                <a:gd name="T71" fmla="*/ 355556 h 152"/>
                <a:gd name="T72" fmla="*/ 761896 w 244"/>
                <a:gd name="T73" fmla="*/ 343080 h 152"/>
                <a:gd name="T74" fmla="*/ 720968 w 244"/>
                <a:gd name="T75" fmla="*/ 237037 h 152"/>
                <a:gd name="T76" fmla="*/ 739858 w 244"/>
                <a:gd name="T77" fmla="*/ 205848 h 152"/>
                <a:gd name="T78" fmla="*/ 695781 w 244"/>
                <a:gd name="T79" fmla="*/ 193372 h 152"/>
                <a:gd name="T80" fmla="*/ 676891 w 244"/>
                <a:gd name="T81" fmla="*/ 168421 h 152"/>
                <a:gd name="T82" fmla="*/ 673743 w 244"/>
                <a:gd name="T83" fmla="*/ 165302 h 152"/>
                <a:gd name="T84" fmla="*/ 585590 w 244"/>
                <a:gd name="T85" fmla="*/ 146589 h 152"/>
                <a:gd name="T86" fmla="*/ 510030 w 244"/>
                <a:gd name="T87" fmla="*/ 143470 h 152"/>
                <a:gd name="T88" fmla="*/ 336872 w 244"/>
                <a:gd name="T89" fmla="*/ 74854 h 152"/>
                <a:gd name="T90" fmla="*/ 223532 w 244"/>
                <a:gd name="T91" fmla="*/ 0 h 152"/>
                <a:gd name="T92" fmla="*/ 116488 w 244"/>
                <a:gd name="T93" fmla="*/ 6238 h 152"/>
                <a:gd name="T94" fmla="*/ 97598 w 244"/>
                <a:gd name="T95" fmla="*/ 0 h 15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21"/>
            <p:cNvSpPr/>
            <p:nvPr/>
          </p:nvSpPr>
          <p:spPr bwMode="auto">
            <a:xfrm>
              <a:off x="3725863" y="4806950"/>
              <a:ext cx="795337" cy="631825"/>
            </a:xfrm>
            <a:custGeom>
              <a:avLst/>
              <a:gdLst>
                <a:gd name="T0" fmla="*/ 767665 w 253"/>
                <a:gd name="T1" fmla="*/ 203004 h 202"/>
                <a:gd name="T2" fmla="*/ 795981 w 253"/>
                <a:gd name="T3" fmla="*/ 196758 h 202"/>
                <a:gd name="T4" fmla="*/ 739350 w 253"/>
                <a:gd name="T5" fmla="*/ 140541 h 202"/>
                <a:gd name="T6" fmla="*/ 701596 w 253"/>
                <a:gd name="T7" fmla="*/ 68709 h 202"/>
                <a:gd name="T8" fmla="*/ 632380 w 253"/>
                <a:gd name="T9" fmla="*/ 84325 h 202"/>
                <a:gd name="T10" fmla="*/ 629234 w 253"/>
                <a:gd name="T11" fmla="*/ 90571 h 202"/>
                <a:gd name="T12" fmla="*/ 572603 w 253"/>
                <a:gd name="T13" fmla="*/ 78079 h 202"/>
                <a:gd name="T14" fmla="*/ 471925 w 253"/>
                <a:gd name="T15" fmla="*/ 124926 h 202"/>
                <a:gd name="T16" fmla="*/ 471925 w 253"/>
                <a:gd name="T17" fmla="*/ 59340 h 202"/>
                <a:gd name="T18" fmla="*/ 468779 w 253"/>
                <a:gd name="T19" fmla="*/ 31231 h 202"/>
                <a:gd name="T20" fmla="*/ 434171 w 253"/>
                <a:gd name="T21" fmla="*/ 31231 h 202"/>
                <a:gd name="T22" fmla="*/ 396417 w 253"/>
                <a:gd name="T23" fmla="*/ 28108 h 202"/>
                <a:gd name="T24" fmla="*/ 342933 w 253"/>
                <a:gd name="T25" fmla="*/ 3123 h 202"/>
                <a:gd name="T26" fmla="*/ 330348 w 253"/>
                <a:gd name="T27" fmla="*/ 78079 h 202"/>
                <a:gd name="T28" fmla="*/ 257986 w 253"/>
                <a:gd name="T29" fmla="*/ 56217 h 202"/>
                <a:gd name="T30" fmla="*/ 242255 w 253"/>
                <a:gd name="T31" fmla="*/ 49970 h 202"/>
                <a:gd name="T32" fmla="*/ 223378 w 253"/>
                <a:gd name="T33" fmla="*/ 103064 h 202"/>
                <a:gd name="T34" fmla="*/ 235963 w 253"/>
                <a:gd name="T35" fmla="*/ 149911 h 202"/>
                <a:gd name="T36" fmla="*/ 210793 w 253"/>
                <a:gd name="T37" fmla="*/ 190512 h 202"/>
                <a:gd name="T38" fmla="*/ 163601 w 253"/>
                <a:gd name="T39" fmla="*/ 318561 h 202"/>
                <a:gd name="T40" fmla="*/ 91239 w 253"/>
                <a:gd name="T41" fmla="*/ 368531 h 202"/>
                <a:gd name="T42" fmla="*/ 97531 w 253"/>
                <a:gd name="T43" fmla="*/ 390393 h 202"/>
                <a:gd name="T44" fmla="*/ 59777 w 253"/>
                <a:gd name="T45" fmla="*/ 446610 h 202"/>
                <a:gd name="T46" fmla="*/ 15731 w 253"/>
                <a:gd name="T47" fmla="*/ 459102 h 202"/>
                <a:gd name="T48" fmla="*/ 6292 w 253"/>
                <a:gd name="T49" fmla="*/ 574658 h 202"/>
                <a:gd name="T50" fmla="*/ 22023 w 253"/>
                <a:gd name="T51" fmla="*/ 612136 h 202"/>
                <a:gd name="T52" fmla="*/ 66070 w 253"/>
                <a:gd name="T53" fmla="*/ 627752 h 202"/>
                <a:gd name="T54" fmla="*/ 69216 w 253"/>
                <a:gd name="T55" fmla="*/ 621506 h 202"/>
                <a:gd name="T56" fmla="*/ 53485 w 253"/>
                <a:gd name="T57" fmla="*/ 584028 h 202"/>
                <a:gd name="T58" fmla="*/ 37754 w 253"/>
                <a:gd name="T59" fmla="*/ 568412 h 202"/>
                <a:gd name="T60" fmla="*/ 56631 w 253"/>
                <a:gd name="T61" fmla="*/ 543427 h 202"/>
                <a:gd name="T62" fmla="*/ 100677 w 253"/>
                <a:gd name="T63" fmla="*/ 509072 h 202"/>
                <a:gd name="T64" fmla="*/ 201355 w 253"/>
                <a:gd name="T65" fmla="*/ 443486 h 202"/>
                <a:gd name="T66" fmla="*/ 220232 w 253"/>
                <a:gd name="T67" fmla="*/ 452856 h 202"/>
                <a:gd name="T68" fmla="*/ 235963 w 253"/>
                <a:gd name="T69" fmla="*/ 443486 h 202"/>
                <a:gd name="T70" fmla="*/ 302032 w 253"/>
                <a:gd name="T71" fmla="*/ 427871 h 202"/>
                <a:gd name="T72" fmla="*/ 305178 w 253"/>
                <a:gd name="T73" fmla="*/ 424748 h 202"/>
                <a:gd name="T74" fmla="*/ 374394 w 253"/>
                <a:gd name="T75" fmla="*/ 399762 h 202"/>
                <a:gd name="T76" fmla="*/ 386979 w 253"/>
                <a:gd name="T77" fmla="*/ 299822 h 202"/>
                <a:gd name="T78" fmla="*/ 409002 w 253"/>
                <a:gd name="T79" fmla="*/ 296699 h 202"/>
                <a:gd name="T80" fmla="*/ 415294 w 253"/>
                <a:gd name="T81" fmla="*/ 299822 h 202"/>
                <a:gd name="T82" fmla="*/ 500241 w 253"/>
                <a:gd name="T83" fmla="*/ 352915 h 202"/>
                <a:gd name="T84" fmla="*/ 487656 w 253"/>
                <a:gd name="T85" fmla="*/ 321684 h 202"/>
                <a:gd name="T86" fmla="*/ 522264 w 253"/>
                <a:gd name="T87" fmla="*/ 309191 h 202"/>
                <a:gd name="T88" fmla="*/ 544287 w 253"/>
                <a:gd name="T89" fmla="*/ 299822 h 202"/>
                <a:gd name="T90" fmla="*/ 607211 w 253"/>
                <a:gd name="T91" fmla="*/ 318561 h 202"/>
                <a:gd name="T92" fmla="*/ 648111 w 253"/>
                <a:gd name="T93" fmla="*/ 290452 h 202"/>
                <a:gd name="T94" fmla="*/ 651257 w 253"/>
                <a:gd name="T95" fmla="*/ 293575 h 202"/>
                <a:gd name="T96" fmla="*/ 748788 w 253"/>
                <a:gd name="T97" fmla="*/ 215497 h 20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22"/>
            <p:cNvSpPr/>
            <p:nvPr/>
          </p:nvSpPr>
          <p:spPr bwMode="auto">
            <a:xfrm>
              <a:off x="4100513" y="4267200"/>
              <a:ext cx="481012" cy="646113"/>
            </a:xfrm>
            <a:custGeom>
              <a:avLst/>
              <a:gdLst>
                <a:gd name="T0" fmla="*/ 377776 w 153"/>
                <a:gd name="T1" fmla="*/ 21852 h 207"/>
                <a:gd name="T2" fmla="*/ 333702 w 153"/>
                <a:gd name="T3" fmla="*/ 6243 h 207"/>
                <a:gd name="T4" fmla="*/ 277036 w 153"/>
                <a:gd name="T5" fmla="*/ 46825 h 207"/>
                <a:gd name="T6" fmla="*/ 242406 w 153"/>
                <a:gd name="T7" fmla="*/ 31217 h 207"/>
                <a:gd name="T8" fmla="*/ 239258 w 153"/>
                <a:gd name="T9" fmla="*/ 34338 h 207"/>
                <a:gd name="T10" fmla="*/ 169999 w 153"/>
                <a:gd name="T11" fmla="*/ 49947 h 207"/>
                <a:gd name="T12" fmla="*/ 135370 w 153"/>
                <a:gd name="T13" fmla="*/ 53068 h 207"/>
                <a:gd name="T14" fmla="*/ 107036 w 153"/>
                <a:gd name="T15" fmla="*/ 81164 h 207"/>
                <a:gd name="T16" fmla="*/ 62963 w 153"/>
                <a:gd name="T17" fmla="*/ 84285 h 207"/>
                <a:gd name="T18" fmla="*/ 34629 w 153"/>
                <a:gd name="T19" fmla="*/ 137354 h 207"/>
                <a:gd name="T20" fmla="*/ 37778 w 153"/>
                <a:gd name="T21" fmla="*/ 143597 h 207"/>
                <a:gd name="T22" fmla="*/ 56666 w 153"/>
                <a:gd name="T23" fmla="*/ 212274 h 207"/>
                <a:gd name="T24" fmla="*/ 56666 w 153"/>
                <a:gd name="T25" fmla="*/ 221639 h 207"/>
                <a:gd name="T26" fmla="*/ 53518 w 153"/>
                <a:gd name="T27" fmla="*/ 221639 h 207"/>
                <a:gd name="T28" fmla="*/ 0 w 153"/>
                <a:gd name="T29" fmla="*/ 290316 h 207"/>
                <a:gd name="T30" fmla="*/ 22037 w 153"/>
                <a:gd name="T31" fmla="*/ 302803 h 207"/>
                <a:gd name="T32" fmla="*/ 40926 w 153"/>
                <a:gd name="T33" fmla="*/ 405818 h 207"/>
                <a:gd name="T34" fmla="*/ 66111 w 153"/>
                <a:gd name="T35" fmla="*/ 443278 h 207"/>
                <a:gd name="T36" fmla="*/ 69259 w 153"/>
                <a:gd name="T37" fmla="*/ 471373 h 207"/>
                <a:gd name="T38" fmla="*/ 72407 w 153"/>
                <a:gd name="T39" fmla="*/ 561902 h 207"/>
                <a:gd name="T40" fmla="*/ 85000 w 153"/>
                <a:gd name="T41" fmla="*/ 561902 h 207"/>
                <a:gd name="T42" fmla="*/ 138518 w 153"/>
                <a:gd name="T43" fmla="*/ 561902 h 207"/>
                <a:gd name="T44" fmla="*/ 88148 w 153"/>
                <a:gd name="T45" fmla="*/ 630579 h 207"/>
                <a:gd name="T46" fmla="*/ 125925 w 153"/>
                <a:gd name="T47" fmla="*/ 633700 h 207"/>
                <a:gd name="T48" fmla="*/ 239258 w 153"/>
                <a:gd name="T49" fmla="*/ 624335 h 207"/>
                <a:gd name="T50" fmla="*/ 245554 w 153"/>
                <a:gd name="T51" fmla="*/ 605605 h 207"/>
                <a:gd name="T52" fmla="*/ 245554 w 153"/>
                <a:gd name="T53" fmla="*/ 593119 h 207"/>
                <a:gd name="T54" fmla="*/ 239258 w 153"/>
                <a:gd name="T55" fmla="*/ 555658 h 207"/>
                <a:gd name="T56" fmla="*/ 264443 w 153"/>
                <a:gd name="T57" fmla="*/ 536928 h 207"/>
                <a:gd name="T58" fmla="*/ 258147 w 153"/>
                <a:gd name="T59" fmla="*/ 521320 h 207"/>
                <a:gd name="T60" fmla="*/ 258147 w 153"/>
                <a:gd name="T61" fmla="*/ 521320 h 207"/>
                <a:gd name="T62" fmla="*/ 270739 w 153"/>
                <a:gd name="T63" fmla="*/ 477616 h 207"/>
                <a:gd name="T64" fmla="*/ 283332 w 153"/>
                <a:gd name="T65" fmla="*/ 465130 h 207"/>
                <a:gd name="T66" fmla="*/ 295924 w 153"/>
                <a:gd name="T67" fmla="*/ 452643 h 207"/>
                <a:gd name="T68" fmla="*/ 317961 w 153"/>
                <a:gd name="T69" fmla="*/ 402696 h 207"/>
                <a:gd name="T70" fmla="*/ 327406 w 153"/>
                <a:gd name="T71" fmla="*/ 396453 h 207"/>
                <a:gd name="T72" fmla="*/ 314813 w 153"/>
                <a:gd name="T73" fmla="*/ 343384 h 207"/>
                <a:gd name="T74" fmla="*/ 352591 w 153"/>
                <a:gd name="T75" fmla="*/ 309046 h 207"/>
                <a:gd name="T76" fmla="*/ 349443 w 153"/>
                <a:gd name="T77" fmla="*/ 262221 h 207"/>
                <a:gd name="T78" fmla="*/ 396664 w 153"/>
                <a:gd name="T79" fmla="*/ 209152 h 207"/>
                <a:gd name="T80" fmla="*/ 415553 w 153"/>
                <a:gd name="T81" fmla="*/ 218517 h 207"/>
                <a:gd name="T82" fmla="*/ 447035 w 153"/>
                <a:gd name="T83" fmla="*/ 196666 h 207"/>
                <a:gd name="T84" fmla="*/ 447035 w 153"/>
                <a:gd name="T85" fmla="*/ 196666 h 207"/>
                <a:gd name="T86" fmla="*/ 469071 w 153"/>
                <a:gd name="T87" fmla="*/ 184179 h 207"/>
                <a:gd name="T88" fmla="*/ 465923 w 153"/>
                <a:gd name="T89" fmla="*/ 162327 h 207"/>
                <a:gd name="T90" fmla="*/ 475368 w 153"/>
                <a:gd name="T91" fmla="*/ 159205 h 207"/>
                <a:gd name="T92" fmla="*/ 481664 w 153"/>
                <a:gd name="T93" fmla="*/ 149840 h 207"/>
                <a:gd name="T94" fmla="*/ 437590 w 153"/>
                <a:gd name="T95" fmla="*/ 78042 h 207"/>
                <a:gd name="T96" fmla="*/ 418701 w 153"/>
                <a:gd name="T97" fmla="*/ 28095 h 20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23"/>
            <p:cNvSpPr/>
            <p:nvPr/>
          </p:nvSpPr>
          <p:spPr bwMode="auto">
            <a:xfrm>
              <a:off x="4351338" y="4435475"/>
              <a:ext cx="441325" cy="541338"/>
            </a:xfrm>
            <a:custGeom>
              <a:avLst/>
              <a:gdLst>
                <a:gd name="T0" fmla="*/ 226435 w 140"/>
                <a:gd name="T1" fmla="*/ 24981 h 173"/>
                <a:gd name="T2" fmla="*/ 188696 w 140"/>
                <a:gd name="T3" fmla="*/ 59331 h 173"/>
                <a:gd name="T4" fmla="*/ 185551 w 140"/>
                <a:gd name="T5" fmla="*/ 62454 h 173"/>
                <a:gd name="T6" fmla="*/ 157247 w 140"/>
                <a:gd name="T7" fmla="*/ 62454 h 173"/>
                <a:gd name="T8" fmla="*/ 110073 w 140"/>
                <a:gd name="T9" fmla="*/ 96803 h 173"/>
                <a:gd name="T10" fmla="*/ 125797 w 140"/>
                <a:gd name="T11" fmla="*/ 103049 h 173"/>
                <a:gd name="T12" fmla="*/ 113218 w 140"/>
                <a:gd name="T13" fmla="*/ 146766 h 173"/>
                <a:gd name="T14" fmla="*/ 72334 w 140"/>
                <a:gd name="T15" fmla="*/ 184238 h 173"/>
                <a:gd name="T16" fmla="*/ 75478 w 140"/>
                <a:gd name="T17" fmla="*/ 209220 h 173"/>
                <a:gd name="T18" fmla="*/ 81768 w 140"/>
                <a:gd name="T19" fmla="*/ 237324 h 173"/>
                <a:gd name="T20" fmla="*/ 56609 w 140"/>
                <a:gd name="T21" fmla="*/ 287287 h 173"/>
                <a:gd name="T22" fmla="*/ 56609 w 140"/>
                <a:gd name="T23" fmla="*/ 293532 h 173"/>
                <a:gd name="T24" fmla="*/ 37739 w 140"/>
                <a:gd name="T25" fmla="*/ 312268 h 173"/>
                <a:gd name="T26" fmla="*/ 22015 w 140"/>
                <a:gd name="T27" fmla="*/ 327882 h 173"/>
                <a:gd name="T28" fmla="*/ 18870 w 140"/>
                <a:gd name="T29" fmla="*/ 377845 h 173"/>
                <a:gd name="T30" fmla="*/ 6290 w 140"/>
                <a:gd name="T31" fmla="*/ 390335 h 173"/>
                <a:gd name="T32" fmla="*/ 0 w 140"/>
                <a:gd name="T33" fmla="*/ 396581 h 173"/>
                <a:gd name="T34" fmla="*/ 9435 w 140"/>
                <a:gd name="T35" fmla="*/ 427807 h 173"/>
                <a:gd name="T36" fmla="*/ 81768 w 140"/>
                <a:gd name="T37" fmla="*/ 427807 h 173"/>
                <a:gd name="T38" fmla="*/ 110073 w 140"/>
                <a:gd name="T39" fmla="*/ 455912 h 173"/>
                <a:gd name="T40" fmla="*/ 110073 w 140"/>
                <a:gd name="T41" fmla="*/ 455912 h 173"/>
                <a:gd name="T42" fmla="*/ 160392 w 140"/>
                <a:gd name="T43" fmla="*/ 533979 h 173"/>
                <a:gd name="T44" fmla="*/ 176116 w 140"/>
                <a:gd name="T45" fmla="*/ 499629 h 173"/>
                <a:gd name="T46" fmla="*/ 213856 w 140"/>
                <a:gd name="T47" fmla="*/ 527733 h 173"/>
                <a:gd name="T48" fmla="*/ 239015 w 140"/>
                <a:gd name="T49" fmla="*/ 452789 h 173"/>
                <a:gd name="T50" fmla="*/ 245305 w 140"/>
                <a:gd name="T51" fmla="*/ 455912 h 173"/>
                <a:gd name="T52" fmla="*/ 267320 w 140"/>
                <a:gd name="T53" fmla="*/ 437175 h 173"/>
                <a:gd name="T54" fmla="*/ 267320 w 140"/>
                <a:gd name="T55" fmla="*/ 430930 h 173"/>
                <a:gd name="T56" fmla="*/ 301914 w 140"/>
                <a:gd name="T57" fmla="*/ 434053 h 173"/>
                <a:gd name="T58" fmla="*/ 320783 w 140"/>
                <a:gd name="T59" fmla="*/ 346618 h 173"/>
                <a:gd name="T60" fmla="*/ 358523 w 140"/>
                <a:gd name="T61" fmla="*/ 343495 h 173"/>
                <a:gd name="T62" fmla="*/ 339653 w 140"/>
                <a:gd name="T63" fmla="*/ 324759 h 173"/>
                <a:gd name="T64" fmla="*/ 367957 w 140"/>
                <a:gd name="T65" fmla="*/ 302900 h 173"/>
                <a:gd name="T66" fmla="*/ 383682 w 140"/>
                <a:gd name="T67" fmla="*/ 312268 h 173"/>
                <a:gd name="T68" fmla="*/ 374247 w 140"/>
                <a:gd name="T69" fmla="*/ 284164 h 173"/>
                <a:gd name="T70" fmla="*/ 383682 w 140"/>
                <a:gd name="T71" fmla="*/ 277919 h 173"/>
                <a:gd name="T72" fmla="*/ 371102 w 140"/>
                <a:gd name="T73" fmla="*/ 246692 h 173"/>
                <a:gd name="T74" fmla="*/ 374247 w 140"/>
                <a:gd name="T75" fmla="*/ 240447 h 173"/>
                <a:gd name="T76" fmla="*/ 408842 w 140"/>
                <a:gd name="T77" fmla="*/ 209220 h 173"/>
                <a:gd name="T78" fmla="*/ 377392 w 140"/>
                <a:gd name="T79" fmla="*/ 168625 h 173"/>
                <a:gd name="T80" fmla="*/ 418276 w 140"/>
                <a:gd name="T81" fmla="*/ 153011 h 173"/>
                <a:gd name="T82" fmla="*/ 437146 w 140"/>
                <a:gd name="T83" fmla="*/ 131153 h 173"/>
                <a:gd name="T84" fmla="*/ 424566 w 140"/>
                <a:gd name="T85" fmla="*/ 106171 h 173"/>
                <a:gd name="T86" fmla="*/ 421421 w 140"/>
                <a:gd name="T87" fmla="*/ 99926 h 173"/>
                <a:gd name="T88" fmla="*/ 421421 w 140"/>
                <a:gd name="T89" fmla="*/ 90558 h 173"/>
                <a:gd name="T90" fmla="*/ 418276 w 140"/>
                <a:gd name="T91" fmla="*/ 90558 h 173"/>
                <a:gd name="T92" fmla="*/ 367957 w 140"/>
                <a:gd name="T93" fmla="*/ 84312 h 173"/>
                <a:gd name="T94" fmla="*/ 364813 w 140"/>
                <a:gd name="T95" fmla="*/ 84312 h 173"/>
                <a:gd name="T96" fmla="*/ 352233 w 140"/>
                <a:gd name="T97" fmla="*/ 68699 h 173"/>
                <a:gd name="T98" fmla="*/ 292479 w 140"/>
                <a:gd name="T99" fmla="*/ 93680 h 173"/>
                <a:gd name="T100" fmla="*/ 267320 w 140"/>
                <a:gd name="T101" fmla="*/ 46840 h 173"/>
                <a:gd name="T102" fmla="*/ 229580 w 140"/>
                <a:gd name="T103" fmla="*/ 0 h 173"/>
                <a:gd name="T104" fmla="*/ 229580 w 140"/>
                <a:gd name="T105" fmla="*/ 21859 h 17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Freeform 24"/>
            <p:cNvSpPr/>
            <p:nvPr/>
          </p:nvSpPr>
          <p:spPr bwMode="auto">
            <a:xfrm>
              <a:off x="4546600" y="4095750"/>
              <a:ext cx="384175" cy="439738"/>
            </a:xfrm>
            <a:custGeom>
              <a:avLst/>
              <a:gdLst>
                <a:gd name="T0" fmla="*/ 201170 w 122"/>
                <a:gd name="T1" fmla="*/ 18714 h 141"/>
                <a:gd name="T2" fmla="*/ 132018 w 122"/>
                <a:gd name="T3" fmla="*/ 6238 h 141"/>
                <a:gd name="T4" fmla="*/ 119445 w 122"/>
                <a:gd name="T5" fmla="*/ 84212 h 141"/>
                <a:gd name="T6" fmla="*/ 88012 w 122"/>
                <a:gd name="T7" fmla="*/ 99807 h 141"/>
                <a:gd name="T8" fmla="*/ 69152 w 122"/>
                <a:gd name="T9" fmla="*/ 127878 h 141"/>
                <a:gd name="T10" fmla="*/ 50292 w 122"/>
                <a:gd name="T11" fmla="*/ 168424 h 141"/>
                <a:gd name="T12" fmla="*/ 18860 w 122"/>
                <a:gd name="T13" fmla="*/ 212090 h 141"/>
                <a:gd name="T14" fmla="*/ 3143 w 122"/>
                <a:gd name="T15" fmla="*/ 243280 h 141"/>
                <a:gd name="T16" fmla="*/ 34576 w 122"/>
                <a:gd name="T17" fmla="*/ 290064 h 141"/>
                <a:gd name="T18" fmla="*/ 50292 w 122"/>
                <a:gd name="T19" fmla="*/ 318135 h 141"/>
                <a:gd name="T20" fmla="*/ 50292 w 122"/>
                <a:gd name="T21" fmla="*/ 318135 h 141"/>
                <a:gd name="T22" fmla="*/ 50292 w 122"/>
                <a:gd name="T23" fmla="*/ 324373 h 141"/>
                <a:gd name="T24" fmla="*/ 47149 w 122"/>
                <a:gd name="T25" fmla="*/ 327492 h 141"/>
                <a:gd name="T26" fmla="*/ 84869 w 122"/>
                <a:gd name="T27" fmla="*/ 383634 h 141"/>
                <a:gd name="T28" fmla="*/ 100585 w 122"/>
                <a:gd name="T29" fmla="*/ 421061 h 141"/>
                <a:gd name="T30" fmla="*/ 144591 w 122"/>
                <a:gd name="T31" fmla="*/ 405466 h 141"/>
                <a:gd name="T32" fmla="*/ 144591 w 122"/>
                <a:gd name="T33" fmla="*/ 402347 h 141"/>
                <a:gd name="T34" fmla="*/ 166594 w 122"/>
                <a:gd name="T35" fmla="*/ 389871 h 141"/>
                <a:gd name="T36" fmla="*/ 207456 w 122"/>
                <a:gd name="T37" fmla="*/ 424180 h 141"/>
                <a:gd name="T38" fmla="*/ 213743 w 122"/>
                <a:gd name="T39" fmla="*/ 424180 h 141"/>
                <a:gd name="T40" fmla="*/ 232603 w 122"/>
                <a:gd name="T41" fmla="*/ 417942 h 141"/>
                <a:gd name="T42" fmla="*/ 238889 w 122"/>
                <a:gd name="T43" fmla="*/ 417942 h 141"/>
                <a:gd name="T44" fmla="*/ 264035 w 122"/>
                <a:gd name="T45" fmla="*/ 439775 h 141"/>
                <a:gd name="T46" fmla="*/ 267179 w 122"/>
                <a:gd name="T47" fmla="*/ 386752 h 141"/>
                <a:gd name="T48" fmla="*/ 270322 w 122"/>
                <a:gd name="T49" fmla="*/ 386752 h 141"/>
                <a:gd name="T50" fmla="*/ 276609 w 122"/>
                <a:gd name="T51" fmla="*/ 352444 h 141"/>
                <a:gd name="T52" fmla="*/ 276609 w 122"/>
                <a:gd name="T53" fmla="*/ 346206 h 141"/>
                <a:gd name="T54" fmla="*/ 282895 w 122"/>
                <a:gd name="T55" fmla="*/ 343087 h 141"/>
                <a:gd name="T56" fmla="*/ 314328 w 122"/>
                <a:gd name="T57" fmla="*/ 293183 h 141"/>
                <a:gd name="T58" fmla="*/ 323758 w 122"/>
                <a:gd name="T59" fmla="*/ 296302 h 141"/>
                <a:gd name="T60" fmla="*/ 320614 w 122"/>
                <a:gd name="T61" fmla="*/ 318135 h 141"/>
                <a:gd name="T62" fmla="*/ 358334 w 122"/>
                <a:gd name="T63" fmla="*/ 286945 h 141"/>
                <a:gd name="T64" fmla="*/ 352047 w 122"/>
                <a:gd name="T65" fmla="*/ 271351 h 141"/>
                <a:gd name="T66" fmla="*/ 358334 w 122"/>
                <a:gd name="T67" fmla="*/ 215209 h 141"/>
                <a:gd name="T68" fmla="*/ 339474 w 122"/>
                <a:gd name="T69" fmla="*/ 212090 h 141"/>
                <a:gd name="T70" fmla="*/ 339474 w 122"/>
                <a:gd name="T71" fmla="*/ 208971 h 141"/>
                <a:gd name="T72" fmla="*/ 333188 w 122"/>
                <a:gd name="T73" fmla="*/ 180900 h 141"/>
                <a:gd name="T74" fmla="*/ 383480 w 122"/>
                <a:gd name="T75" fmla="*/ 180900 h 141"/>
                <a:gd name="T76" fmla="*/ 339474 w 122"/>
                <a:gd name="T77" fmla="*/ 137235 h 141"/>
                <a:gd name="T78" fmla="*/ 367764 w 122"/>
                <a:gd name="T79" fmla="*/ 102926 h 141"/>
                <a:gd name="T80" fmla="*/ 348904 w 122"/>
                <a:gd name="T81" fmla="*/ 106045 h 141"/>
                <a:gd name="T82" fmla="*/ 348904 w 122"/>
                <a:gd name="T83" fmla="*/ 102926 h 141"/>
                <a:gd name="T84" fmla="*/ 323758 w 122"/>
                <a:gd name="T85" fmla="*/ 74855 h 141"/>
                <a:gd name="T86" fmla="*/ 251462 w 122"/>
                <a:gd name="T87" fmla="*/ 99807 h 141"/>
                <a:gd name="T88" fmla="*/ 245176 w 122"/>
                <a:gd name="T89" fmla="*/ 99807 h 141"/>
                <a:gd name="T90" fmla="*/ 245176 w 122"/>
                <a:gd name="T91" fmla="*/ 56141 h 141"/>
                <a:gd name="T92" fmla="*/ 257749 w 122"/>
                <a:gd name="T93" fmla="*/ 0 h 14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Freeform 25"/>
            <p:cNvSpPr/>
            <p:nvPr/>
          </p:nvSpPr>
          <p:spPr bwMode="auto">
            <a:xfrm>
              <a:off x="4178300" y="3721100"/>
              <a:ext cx="481013" cy="584200"/>
            </a:xfrm>
            <a:custGeom>
              <a:avLst/>
              <a:gdLst>
                <a:gd name="T0" fmla="*/ 302221 w 153"/>
                <a:gd name="T1" fmla="*/ 162316 h 187"/>
                <a:gd name="T2" fmla="*/ 267591 w 153"/>
                <a:gd name="T3" fmla="*/ 84279 h 187"/>
                <a:gd name="T4" fmla="*/ 173147 w 153"/>
                <a:gd name="T5" fmla="*/ 53065 h 187"/>
                <a:gd name="T6" fmla="*/ 116481 w 153"/>
                <a:gd name="T7" fmla="*/ 0 h 187"/>
                <a:gd name="T8" fmla="*/ 151110 w 153"/>
                <a:gd name="T9" fmla="*/ 53065 h 187"/>
                <a:gd name="T10" fmla="*/ 154258 w 153"/>
                <a:gd name="T11" fmla="*/ 56186 h 187"/>
                <a:gd name="T12" fmla="*/ 110185 w 153"/>
                <a:gd name="T13" fmla="*/ 109251 h 187"/>
                <a:gd name="T14" fmla="*/ 59814 w 153"/>
                <a:gd name="T15" fmla="*/ 68672 h 187"/>
                <a:gd name="T16" fmla="*/ 72407 w 153"/>
                <a:gd name="T17" fmla="*/ 109251 h 187"/>
                <a:gd name="T18" fmla="*/ 72407 w 153"/>
                <a:gd name="T19" fmla="*/ 112372 h 187"/>
                <a:gd name="T20" fmla="*/ 66111 w 153"/>
                <a:gd name="T21" fmla="*/ 124858 h 187"/>
                <a:gd name="T22" fmla="*/ 44074 w 153"/>
                <a:gd name="T23" fmla="*/ 137344 h 187"/>
                <a:gd name="T24" fmla="*/ 34629 w 153"/>
                <a:gd name="T25" fmla="*/ 156073 h 187"/>
                <a:gd name="T26" fmla="*/ 25185 w 153"/>
                <a:gd name="T27" fmla="*/ 193530 h 187"/>
                <a:gd name="T28" fmla="*/ 25185 w 153"/>
                <a:gd name="T29" fmla="*/ 193530 h 187"/>
                <a:gd name="T30" fmla="*/ 9444 w 153"/>
                <a:gd name="T31" fmla="*/ 202895 h 187"/>
                <a:gd name="T32" fmla="*/ 44074 w 153"/>
                <a:gd name="T33" fmla="*/ 252838 h 187"/>
                <a:gd name="T34" fmla="*/ 56666 w 153"/>
                <a:gd name="T35" fmla="*/ 249716 h 187"/>
                <a:gd name="T36" fmla="*/ 110185 w 153"/>
                <a:gd name="T37" fmla="*/ 274688 h 187"/>
                <a:gd name="T38" fmla="*/ 110185 w 153"/>
                <a:gd name="T39" fmla="*/ 277809 h 187"/>
                <a:gd name="T40" fmla="*/ 107036 w 153"/>
                <a:gd name="T41" fmla="*/ 309024 h 187"/>
                <a:gd name="T42" fmla="*/ 94444 w 153"/>
                <a:gd name="T43" fmla="*/ 337117 h 187"/>
                <a:gd name="T44" fmla="*/ 78703 w 153"/>
                <a:gd name="T45" fmla="*/ 355846 h 187"/>
                <a:gd name="T46" fmla="*/ 78703 w 153"/>
                <a:gd name="T47" fmla="*/ 355846 h 187"/>
                <a:gd name="T48" fmla="*/ 81851 w 153"/>
                <a:gd name="T49" fmla="*/ 393303 h 187"/>
                <a:gd name="T50" fmla="*/ 116481 w 153"/>
                <a:gd name="T51" fmla="*/ 399546 h 187"/>
                <a:gd name="T52" fmla="*/ 135370 w 153"/>
                <a:gd name="T53" fmla="*/ 418275 h 187"/>
                <a:gd name="T54" fmla="*/ 160555 w 153"/>
                <a:gd name="T55" fmla="*/ 546255 h 187"/>
                <a:gd name="T56" fmla="*/ 154258 w 153"/>
                <a:gd name="T57" fmla="*/ 558740 h 187"/>
                <a:gd name="T58" fmla="*/ 157407 w 153"/>
                <a:gd name="T59" fmla="*/ 564983 h 187"/>
                <a:gd name="T60" fmla="*/ 229814 w 153"/>
                <a:gd name="T61" fmla="*/ 536890 h 187"/>
                <a:gd name="T62" fmla="*/ 245554 w 153"/>
                <a:gd name="T63" fmla="*/ 546255 h 187"/>
                <a:gd name="T64" fmla="*/ 248702 w 153"/>
                <a:gd name="T65" fmla="*/ 543133 h 187"/>
                <a:gd name="T66" fmla="*/ 273887 w 153"/>
                <a:gd name="T67" fmla="*/ 527526 h 187"/>
                <a:gd name="T68" fmla="*/ 343146 w 153"/>
                <a:gd name="T69" fmla="*/ 558740 h 187"/>
                <a:gd name="T70" fmla="*/ 362035 w 153"/>
                <a:gd name="T71" fmla="*/ 571226 h 187"/>
                <a:gd name="T72" fmla="*/ 421850 w 153"/>
                <a:gd name="T73" fmla="*/ 508797 h 187"/>
                <a:gd name="T74" fmla="*/ 409257 w 153"/>
                <a:gd name="T75" fmla="*/ 458854 h 187"/>
                <a:gd name="T76" fmla="*/ 453331 w 153"/>
                <a:gd name="T77" fmla="*/ 461975 h 187"/>
                <a:gd name="T78" fmla="*/ 453331 w 153"/>
                <a:gd name="T79" fmla="*/ 418275 h 187"/>
                <a:gd name="T80" fmla="*/ 481664 w 153"/>
                <a:gd name="T81" fmla="*/ 380817 h 187"/>
                <a:gd name="T82" fmla="*/ 443886 w 153"/>
                <a:gd name="T83" fmla="*/ 343360 h 187"/>
                <a:gd name="T84" fmla="*/ 428146 w 153"/>
                <a:gd name="T85" fmla="*/ 358967 h 187"/>
                <a:gd name="T86" fmla="*/ 424998 w 153"/>
                <a:gd name="T87" fmla="*/ 358967 h 187"/>
                <a:gd name="T88" fmla="*/ 393516 w 153"/>
                <a:gd name="T89" fmla="*/ 330874 h 187"/>
                <a:gd name="T90" fmla="*/ 355739 w 153"/>
                <a:gd name="T91" fmla="*/ 305903 h 187"/>
                <a:gd name="T92" fmla="*/ 346294 w 153"/>
                <a:gd name="T93" fmla="*/ 262202 h 187"/>
                <a:gd name="T94" fmla="*/ 368331 w 153"/>
                <a:gd name="T95" fmla="*/ 196652 h 187"/>
                <a:gd name="T96" fmla="*/ 406109 w 153"/>
                <a:gd name="T97" fmla="*/ 199773 h 187"/>
                <a:gd name="T98" fmla="*/ 406109 w 153"/>
                <a:gd name="T99" fmla="*/ 162316 h 187"/>
                <a:gd name="T100" fmla="*/ 305369 w 153"/>
                <a:gd name="T101" fmla="*/ 165437 h 187"/>
                <a:gd name="T102" fmla="*/ 302221 w 153"/>
                <a:gd name="T103" fmla="*/ 162316 h 18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26"/>
            <p:cNvSpPr/>
            <p:nvPr/>
          </p:nvSpPr>
          <p:spPr bwMode="auto">
            <a:xfrm>
              <a:off x="4270375" y="3046413"/>
              <a:ext cx="125413" cy="182562"/>
            </a:xfrm>
            <a:custGeom>
              <a:avLst/>
              <a:gdLst>
                <a:gd name="T0" fmla="*/ 75584 w 40"/>
                <a:gd name="T1" fmla="*/ 0 h 58"/>
                <a:gd name="T2" fmla="*/ 69286 w 40"/>
                <a:gd name="T3" fmla="*/ 0 h 58"/>
                <a:gd name="T4" fmla="*/ 50390 w 40"/>
                <a:gd name="T5" fmla="*/ 18755 h 58"/>
                <a:gd name="T6" fmla="*/ 47240 w 40"/>
                <a:gd name="T7" fmla="*/ 15629 h 58"/>
                <a:gd name="T8" fmla="*/ 47240 w 40"/>
                <a:gd name="T9" fmla="*/ 18755 h 58"/>
                <a:gd name="T10" fmla="*/ 47240 w 40"/>
                <a:gd name="T11" fmla="*/ 18755 h 58"/>
                <a:gd name="T12" fmla="*/ 37792 w 40"/>
                <a:gd name="T13" fmla="*/ 31258 h 58"/>
                <a:gd name="T14" fmla="*/ 31494 w 40"/>
                <a:gd name="T15" fmla="*/ 31258 h 58"/>
                <a:gd name="T16" fmla="*/ 18896 w 40"/>
                <a:gd name="T17" fmla="*/ 40636 h 58"/>
                <a:gd name="T18" fmla="*/ 15747 w 40"/>
                <a:gd name="T19" fmla="*/ 50014 h 58"/>
                <a:gd name="T20" fmla="*/ 6299 w 40"/>
                <a:gd name="T21" fmla="*/ 75020 h 58"/>
                <a:gd name="T22" fmla="*/ 3149 w 40"/>
                <a:gd name="T23" fmla="*/ 90650 h 58"/>
                <a:gd name="T24" fmla="*/ 0 w 40"/>
                <a:gd name="T25" fmla="*/ 118782 h 58"/>
                <a:gd name="T26" fmla="*/ 9448 w 40"/>
                <a:gd name="T27" fmla="*/ 156292 h 58"/>
                <a:gd name="T28" fmla="*/ 31494 w 40"/>
                <a:gd name="T29" fmla="*/ 171921 h 58"/>
                <a:gd name="T30" fmla="*/ 59838 w 40"/>
                <a:gd name="T31" fmla="*/ 181299 h 58"/>
                <a:gd name="T32" fmla="*/ 88182 w 40"/>
                <a:gd name="T33" fmla="*/ 168796 h 58"/>
                <a:gd name="T34" fmla="*/ 81883 w 40"/>
                <a:gd name="T35" fmla="*/ 156292 h 58"/>
                <a:gd name="T36" fmla="*/ 81883 w 40"/>
                <a:gd name="T37" fmla="*/ 153166 h 58"/>
                <a:gd name="T38" fmla="*/ 81883 w 40"/>
                <a:gd name="T39" fmla="*/ 150041 h 58"/>
                <a:gd name="T40" fmla="*/ 81883 w 40"/>
                <a:gd name="T41" fmla="*/ 140663 h 58"/>
                <a:gd name="T42" fmla="*/ 81883 w 40"/>
                <a:gd name="T43" fmla="*/ 137537 h 58"/>
                <a:gd name="T44" fmla="*/ 97630 w 40"/>
                <a:gd name="T45" fmla="*/ 112530 h 58"/>
                <a:gd name="T46" fmla="*/ 119675 w 40"/>
                <a:gd name="T47" fmla="*/ 112530 h 58"/>
                <a:gd name="T48" fmla="*/ 125974 w 40"/>
                <a:gd name="T49" fmla="*/ 112530 h 58"/>
                <a:gd name="T50" fmla="*/ 103929 w 40"/>
                <a:gd name="T51" fmla="*/ 75020 h 58"/>
                <a:gd name="T52" fmla="*/ 94481 w 40"/>
                <a:gd name="T53" fmla="*/ 62517 h 58"/>
                <a:gd name="T54" fmla="*/ 81883 w 40"/>
                <a:gd name="T55" fmla="*/ 25007 h 58"/>
                <a:gd name="T56" fmla="*/ 75584 w 40"/>
                <a:gd name="T57" fmla="*/ 0 h 5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27"/>
            <p:cNvSpPr/>
            <p:nvPr/>
          </p:nvSpPr>
          <p:spPr bwMode="auto">
            <a:xfrm>
              <a:off x="4143375" y="2963863"/>
              <a:ext cx="169863" cy="179387"/>
            </a:xfrm>
            <a:custGeom>
              <a:avLst/>
              <a:gdLst>
                <a:gd name="T0" fmla="*/ 84910 w 54"/>
                <a:gd name="T1" fmla="*/ 37384 h 58"/>
                <a:gd name="T2" fmla="*/ 81765 w 54"/>
                <a:gd name="T3" fmla="*/ 40499 h 58"/>
                <a:gd name="T4" fmla="*/ 78620 w 54"/>
                <a:gd name="T5" fmla="*/ 40499 h 58"/>
                <a:gd name="T6" fmla="*/ 62896 w 54"/>
                <a:gd name="T7" fmla="*/ 37384 h 58"/>
                <a:gd name="T8" fmla="*/ 62896 w 54"/>
                <a:gd name="T9" fmla="*/ 46729 h 58"/>
                <a:gd name="T10" fmla="*/ 62896 w 54"/>
                <a:gd name="T11" fmla="*/ 49845 h 58"/>
                <a:gd name="T12" fmla="*/ 56606 w 54"/>
                <a:gd name="T13" fmla="*/ 49845 h 58"/>
                <a:gd name="T14" fmla="*/ 31448 w 54"/>
                <a:gd name="T15" fmla="*/ 59191 h 58"/>
                <a:gd name="T16" fmla="*/ 31448 w 54"/>
                <a:gd name="T17" fmla="*/ 62306 h 58"/>
                <a:gd name="T18" fmla="*/ 37738 w 54"/>
                <a:gd name="T19" fmla="*/ 90344 h 58"/>
                <a:gd name="T20" fmla="*/ 40882 w 54"/>
                <a:gd name="T21" fmla="*/ 90344 h 58"/>
                <a:gd name="T22" fmla="*/ 37738 w 54"/>
                <a:gd name="T23" fmla="*/ 96574 h 58"/>
                <a:gd name="T24" fmla="*/ 6290 w 54"/>
                <a:gd name="T25" fmla="*/ 127727 h 58"/>
                <a:gd name="T26" fmla="*/ 0 w 54"/>
                <a:gd name="T27" fmla="*/ 140188 h 58"/>
                <a:gd name="T28" fmla="*/ 9434 w 54"/>
                <a:gd name="T29" fmla="*/ 152649 h 58"/>
                <a:gd name="T30" fmla="*/ 25158 w 54"/>
                <a:gd name="T31" fmla="*/ 155765 h 58"/>
                <a:gd name="T32" fmla="*/ 34593 w 54"/>
                <a:gd name="T33" fmla="*/ 158880 h 58"/>
                <a:gd name="T34" fmla="*/ 62896 w 54"/>
                <a:gd name="T35" fmla="*/ 165111 h 58"/>
                <a:gd name="T36" fmla="*/ 75475 w 54"/>
                <a:gd name="T37" fmla="*/ 174456 h 58"/>
                <a:gd name="T38" fmla="*/ 100633 w 54"/>
                <a:gd name="T39" fmla="*/ 180687 h 58"/>
                <a:gd name="T40" fmla="*/ 116357 w 54"/>
                <a:gd name="T41" fmla="*/ 165111 h 58"/>
                <a:gd name="T42" fmla="*/ 125792 w 54"/>
                <a:gd name="T43" fmla="*/ 155765 h 58"/>
                <a:gd name="T44" fmla="*/ 132081 w 54"/>
                <a:gd name="T45" fmla="*/ 130842 h 58"/>
                <a:gd name="T46" fmla="*/ 125792 w 54"/>
                <a:gd name="T47" fmla="*/ 102805 h 58"/>
                <a:gd name="T48" fmla="*/ 138371 w 54"/>
                <a:gd name="T49" fmla="*/ 105920 h 58"/>
                <a:gd name="T50" fmla="*/ 154095 w 54"/>
                <a:gd name="T51" fmla="*/ 109035 h 58"/>
                <a:gd name="T52" fmla="*/ 160385 w 54"/>
                <a:gd name="T53" fmla="*/ 102805 h 58"/>
                <a:gd name="T54" fmla="*/ 163529 w 54"/>
                <a:gd name="T55" fmla="*/ 96574 h 58"/>
                <a:gd name="T56" fmla="*/ 150950 w 54"/>
                <a:gd name="T57" fmla="*/ 59191 h 58"/>
                <a:gd name="T58" fmla="*/ 154095 w 54"/>
                <a:gd name="T59" fmla="*/ 46729 h 58"/>
                <a:gd name="T60" fmla="*/ 169819 w 54"/>
                <a:gd name="T61" fmla="*/ 37384 h 58"/>
                <a:gd name="T62" fmla="*/ 169819 w 54"/>
                <a:gd name="T63" fmla="*/ 37384 h 58"/>
                <a:gd name="T64" fmla="*/ 166674 w 54"/>
                <a:gd name="T65" fmla="*/ 28038 h 58"/>
                <a:gd name="T66" fmla="*/ 138371 w 54"/>
                <a:gd name="T67" fmla="*/ 28038 h 58"/>
                <a:gd name="T68" fmla="*/ 138371 w 54"/>
                <a:gd name="T69" fmla="*/ 28038 h 58"/>
                <a:gd name="T70" fmla="*/ 110068 w 54"/>
                <a:gd name="T71" fmla="*/ 9346 h 58"/>
                <a:gd name="T72" fmla="*/ 75475 w 54"/>
                <a:gd name="T73" fmla="*/ 3115 h 58"/>
                <a:gd name="T74" fmla="*/ 72330 w 54"/>
                <a:gd name="T75" fmla="*/ 6231 h 58"/>
                <a:gd name="T76" fmla="*/ 81765 w 54"/>
                <a:gd name="T77" fmla="*/ 18692 h 58"/>
                <a:gd name="T78" fmla="*/ 84910 w 54"/>
                <a:gd name="T79" fmla="*/ 37384 h 5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Freeform 28"/>
            <p:cNvSpPr/>
            <p:nvPr/>
          </p:nvSpPr>
          <p:spPr bwMode="auto">
            <a:xfrm>
              <a:off x="4427538" y="2609850"/>
              <a:ext cx="590550" cy="558800"/>
            </a:xfrm>
            <a:custGeom>
              <a:avLst/>
              <a:gdLst>
                <a:gd name="T0" fmla="*/ 254885 w 188"/>
                <a:gd name="T1" fmla="*/ 118585 h 179"/>
                <a:gd name="T2" fmla="*/ 223417 w 188"/>
                <a:gd name="T3" fmla="*/ 124827 h 179"/>
                <a:gd name="T4" fmla="*/ 185657 w 188"/>
                <a:gd name="T5" fmla="*/ 143551 h 179"/>
                <a:gd name="T6" fmla="*/ 144749 w 188"/>
                <a:gd name="T7" fmla="*/ 177878 h 179"/>
                <a:gd name="T8" fmla="*/ 144749 w 188"/>
                <a:gd name="T9" fmla="*/ 180999 h 179"/>
                <a:gd name="T10" fmla="*/ 110135 w 188"/>
                <a:gd name="T11" fmla="*/ 218447 h 179"/>
                <a:gd name="T12" fmla="*/ 69228 w 188"/>
                <a:gd name="T13" fmla="*/ 218447 h 179"/>
                <a:gd name="T14" fmla="*/ 50348 w 188"/>
                <a:gd name="T15" fmla="*/ 199723 h 179"/>
                <a:gd name="T16" fmla="*/ 56641 w 188"/>
                <a:gd name="T17" fmla="*/ 271498 h 179"/>
                <a:gd name="T18" fmla="*/ 9440 w 188"/>
                <a:gd name="T19" fmla="*/ 343274 h 179"/>
                <a:gd name="T20" fmla="*/ 0 w 188"/>
                <a:gd name="T21" fmla="*/ 355756 h 179"/>
                <a:gd name="T22" fmla="*/ 53494 w 188"/>
                <a:gd name="T23" fmla="*/ 374480 h 179"/>
                <a:gd name="T24" fmla="*/ 56641 w 188"/>
                <a:gd name="T25" fmla="*/ 374480 h 179"/>
                <a:gd name="T26" fmla="*/ 75521 w 188"/>
                <a:gd name="T27" fmla="*/ 386963 h 179"/>
                <a:gd name="T28" fmla="*/ 75521 w 188"/>
                <a:gd name="T29" fmla="*/ 386963 h 179"/>
                <a:gd name="T30" fmla="*/ 125869 w 188"/>
                <a:gd name="T31" fmla="*/ 424411 h 179"/>
                <a:gd name="T32" fmla="*/ 179363 w 188"/>
                <a:gd name="T33" fmla="*/ 349515 h 179"/>
                <a:gd name="T34" fmla="*/ 195097 w 188"/>
                <a:gd name="T35" fmla="*/ 330791 h 179"/>
                <a:gd name="T36" fmla="*/ 236004 w 188"/>
                <a:gd name="T37" fmla="*/ 318308 h 179"/>
                <a:gd name="T38" fmla="*/ 276912 w 188"/>
                <a:gd name="T39" fmla="*/ 312067 h 179"/>
                <a:gd name="T40" fmla="*/ 295792 w 188"/>
                <a:gd name="T41" fmla="*/ 346394 h 179"/>
                <a:gd name="T42" fmla="*/ 302085 w 188"/>
                <a:gd name="T43" fmla="*/ 371360 h 179"/>
                <a:gd name="T44" fmla="*/ 292645 w 188"/>
                <a:gd name="T45" fmla="*/ 421291 h 179"/>
                <a:gd name="T46" fmla="*/ 292645 w 188"/>
                <a:gd name="T47" fmla="*/ 424411 h 179"/>
                <a:gd name="T48" fmla="*/ 270618 w 188"/>
                <a:gd name="T49" fmla="*/ 486825 h 179"/>
                <a:gd name="T50" fmla="*/ 289499 w 188"/>
                <a:gd name="T51" fmla="*/ 474342 h 179"/>
                <a:gd name="T52" fmla="*/ 308379 w 188"/>
                <a:gd name="T53" fmla="*/ 480583 h 179"/>
                <a:gd name="T54" fmla="*/ 305232 w 188"/>
                <a:gd name="T55" fmla="*/ 502428 h 179"/>
                <a:gd name="T56" fmla="*/ 289499 w 188"/>
                <a:gd name="T57" fmla="*/ 524273 h 179"/>
                <a:gd name="T58" fmla="*/ 283205 w 188"/>
                <a:gd name="T59" fmla="*/ 536755 h 179"/>
                <a:gd name="T60" fmla="*/ 267471 w 188"/>
                <a:gd name="T61" fmla="*/ 539876 h 179"/>
                <a:gd name="T62" fmla="*/ 251738 w 188"/>
                <a:gd name="T63" fmla="*/ 558600 h 179"/>
                <a:gd name="T64" fmla="*/ 314672 w 188"/>
                <a:gd name="T65" fmla="*/ 511790 h 179"/>
                <a:gd name="T66" fmla="*/ 409074 w 188"/>
                <a:gd name="T67" fmla="*/ 418170 h 179"/>
                <a:gd name="T68" fmla="*/ 431101 w 188"/>
                <a:gd name="T69" fmla="*/ 405687 h 179"/>
                <a:gd name="T70" fmla="*/ 481449 w 188"/>
                <a:gd name="T71" fmla="*/ 396325 h 179"/>
                <a:gd name="T72" fmla="*/ 516063 w 188"/>
                <a:gd name="T73" fmla="*/ 327670 h 179"/>
                <a:gd name="T74" fmla="*/ 591584 w 188"/>
                <a:gd name="T75" fmla="*/ 243412 h 179"/>
                <a:gd name="T76" fmla="*/ 572704 w 188"/>
                <a:gd name="T77" fmla="*/ 190361 h 179"/>
                <a:gd name="T78" fmla="*/ 547530 w 188"/>
                <a:gd name="T79" fmla="*/ 180999 h 179"/>
                <a:gd name="T80" fmla="*/ 541236 w 188"/>
                <a:gd name="T81" fmla="*/ 171637 h 179"/>
                <a:gd name="T82" fmla="*/ 500329 w 188"/>
                <a:gd name="T83" fmla="*/ 68655 h 179"/>
                <a:gd name="T84" fmla="*/ 484595 w 188"/>
                <a:gd name="T85" fmla="*/ 18724 h 179"/>
                <a:gd name="T86" fmla="*/ 465715 w 188"/>
                <a:gd name="T87" fmla="*/ 37448 h 179"/>
                <a:gd name="T88" fmla="*/ 421661 w 188"/>
                <a:gd name="T89" fmla="*/ 18724 h 179"/>
                <a:gd name="T90" fmla="*/ 393340 w 188"/>
                <a:gd name="T91" fmla="*/ 18724 h 179"/>
                <a:gd name="T92" fmla="*/ 361873 w 188"/>
                <a:gd name="T93" fmla="*/ 6241 h 179"/>
                <a:gd name="T94" fmla="*/ 358726 w 188"/>
                <a:gd name="T95" fmla="*/ 49931 h 179"/>
                <a:gd name="T96" fmla="*/ 358726 w 188"/>
                <a:gd name="T97" fmla="*/ 49931 h 179"/>
                <a:gd name="T98" fmla="*/ 330406 w 188"/>
                <a:gd name="T99" fmla="*/ 74896 h 17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29"/>
            <p:cNvSpPr/>
            <p:nvPr/>
          </p:nvSpPr>
          <p:spPr bwMode="auto">
            <a:xfrm>
              <a:off x="4562475" y="2276475"/>
              <a:ext cx="842963" cy="568325"/>
            </a:xfrm>
            <a:custGeom>
              <a:avLst/>
              <a:gdLst>
                <a:gd name="T0" fmla="*/ 147933 w 268"/>
                <a:gd name="T1" fmla="*/ 6239 h 182"/>
                <a:gd name="T2" fmla="*/ 113310 w 268"/>
                <a:gd name="T3" fmla="*/ 15599 h 182"/>
                <a:gd name="T4" fmla="*/ 107015 w 268"/>
                <a:gd name="T5" fmla="*/ 28077 h 182"/>
                <a:gd name="T6" fmla="*/ 91278 w 268"/>
                <a:gd name="T7" fmla="*/ 53035 h 182"/>
                <a:gd name="T8" fmla="*/ 66098 w 268"/>
                <a:gd name="T9" fmla="*/ 71753 h 182"/>
                <a:gd name="T10" fmla="*/ 34623 w 268"/>
                <a:gd name="T11" fmla="*/ 53035 h 182"/>
                <a:gd name="T12" fmla="*/ 0 w 268"/>
                <a:gd name="T13" fmla="*/ 59275 h 182"/>
                <a:gd name="T14" fmla="*/ 50360 w 268"/>
                <a:gd name="T15" fmla="*/ 93591 h 182"/>
                <a:gd name="T16" fmla="*/ 53508 w 268"/>
                <a:gd name="T17" fmla="*/ 96711 h 182"/>
                <a:gd name="T18" fmla="*/ 56655 w 268"/>
                <a:gd name="T19" fmla="*/ 159105 h 182"/>
                <a:gd name="T20" fmla="*/ 94425 w 268"/>
                <a:gd name="T21" fmla="*/ 233979 h 182"/>
                <a:gd name="T22" fmla="*/ 119605 w 268"/>
                <a:gd name="T23" fmla="*/ 209021 h 182"/>
                <a:gd name="T24" fmla="*/ 154228 w 268"/>
                <a:gd name="T25" fmla="*/ 202781 h 182"/>
                <a:gd name="T26" fmla="*/ 154228 w 268"/>
                <a:gd name="T27" fmla="*/ 202781 h 182"/>
                <a:gd name="T28" fmla="*/ 185703 w 268"/>
                <a:gd name="T29" fmla="*/ 240218 h 182"/>
                <a:gd name="T30" fmla="*/ 198293 w 268"/>
                <a:gd name="T31" fmla="*/ 274535 h 182"/>
                <a:gd name="T32" fmla="*/ 195145 w 268"/>
                <a:gd name="T33" fmla="*/ 302612 h 182"/>
                <a:gd name="T34" fmla="*/ 217178 w 268"/>
                <a:gd name="T35" fmla="*/ 333809 h 182"/>
                <a:gd name="T36" fmla="*/ 248653 w 268"/>
                <a:gd name="T37" fmla="*/ 324450 h 182"/>
                <a:gd name="T38" fmla="*/ 261243 w 268"/>
                <a:gd name="T39" fmla="*/ 336929 h 182"/>
                <a:gd name="T40" fmla="*/ 302160 w 268"/>
                <a:gd name="T41" fmla="*/ 352528 h 182"/>
                <a:gd name="T42" fmla="*/ 330488 w 268"/>
                <a:gd name="T43" fmla="*/ 343169 h 182"/>
                <a:gd name="T44" fmla="*/ 343078 w 268"/>
                <a:gd name="T45" fmla="*/ 327570 h 182"/>
                <a:gd name="T46" fmla="*/ 361963 w 268"/>
                <a:gd name="T47" fmla="*/ 377485 h 182"/>
                <a:gd name="T48" fmla="*/ 412323 w 268"/>
                <a:gd name="T49" fmla="*/ 424281 h 182"/>
                <a:gd name="T50" fmla="*/ 418618 w 268"/>
                <a:gd name="T51" fmla="*/ 502274 h 182"/>
                <a:gd name="T52" fmla="*/ 450093 w 268"/>
                <a:gd name="T53" fmla="*/ 517873 h 182"/>
                <a:gd name="T54" fmla="*/ 468978 w 268"/>
                <a:gd name="T55" fmla="*/ 567788 h 182"/>
                <a:gd name="T56" fmla="*/ 582288 w 268"/>
                <a:gd name="T57" fmla="*/ 471077 h 182"/>
                <a:gd name="T58" fmla="*/ 629500 w 268"/>
                <a:gd name="T59" fmla="*/ 424281 h 182"/>
                <a:gd name="T60" fmla="*/ 711335 w 268"/>
                <a:gd name="T61" fmla="*/ 352528 h 182"/>
                <a:gd name="T62" fmla="*/ 739663 w 268"/>
                <a:gd name="T63" fmla="*/ 327570 h 182"/>
                <a:gd name="T64" fmla="*/ 749105 w 268"/>
                <a:gd name="T65" fmla="*/ 265176 h 182"/>
                <a:gd name="T66" fmla="*/ 777433 w 268"/>
                <a:gd name="T67" fmla="*/ 258936 h 182"/>
                <a:gd name="T68" fmla="*/ 821498 w 268"/>
                <a:gd name="T69" fmla="*/ 308852 h 182"/>
                <a:gd name="T70" fmla="*/ 815203 w 268"/>
                <a:gd name="T71" fmla="*/ 271415 h 182"/>
                <a:gd name="T72" fmla="*/ 843530 w 268"/>
                <a:gd name="T73" fmla="*/ 246457 h 182"/>
                <a:gd name="T74" fmla="*/ 827793 w 268"/>
                <a:gd name="T75" fmla="*/ 196542 h 182"/>
                <a:gd name="T76" fmla="*/ 771138 w 268"/>
                <a:gd name="T77" fmla="*/ 171584 h 182"/>
                <a:gd name="T78" fmla="*/ 755400 w 268"/>
                <a:gd name="T79" fmla="*/ 168465 h 182"/>
                <a:gd name="T80" fmla="*/ 736515 w 268"/>
                <a:gd name="T81" fmla="*/ 171584 h 182"/>
                <a:gd name="T82" fmla="*/ 701893 w 268"/>
                <a:gd name="T83" fmla="*/ 171584 h 182"/>
                <a:gd name="T84" fmla="*/ 698745 w 268"/>
                <a:gd name="T85" fmla="*/ 215260 h 182"/>
                <a:gd name="T86" fmla="*/ 651533 w 268"/>
                <a:gd name="T87" fmla="*/ 221500 h 182"/>
                <a:gd name="T88" fmla="*/ 588583 w 268"/>
                <a:gd name="T89" fmla="*/ 165345 h 182"/>
                <a:gd name="T90" fmla="*/ 575993 w 268"/>
                <a:gd name="T91" fmla="*/ 137267 h 182"/>
                <a:gd name="T92" fmla="*/ 579140 w 268"/>
                <a:gd name="T93" fmla="*/ 152866 h 182"/>
                <a:gd name="T94" fmla="*/ 563403 w 268"/>
                <a:gd name="T95" fmla="*/ 187183 h 182"/>
                <a:gd name="T96" fmla="*/ 525633 w 268"/>
                <a:gd name="T97" fmla="*/ 177824 h 182"/>
                <a:gd name="T98" fmla="*/ 522485 w 268"/>
                <a:gd name="T99" fmla="*/ 146627 h 182"/>
                <a:gd name="T100" fmla="*/ 491010 w 268"/>
                <a:gd name="T101" fmla="*/ 131028 h 182"/>
                <a:gd name="T102" fmla="*/ 453240 w 268"/>
                <a:gd name="T103" fmla="*/ 109190 h 182"/>
                <a:gd name="T104" fmla="*/ 399733 w 268"/>
                <a:gd name="T105" fmla="*/ 90472 h 182"/>
                <a:gd name="T106" fmla="*/ 368258 w 268"/>
                <a:gd name="T107" fmla="*/ 102951 h 182"/>
                <a:gd name="T108" fmla="*/ 352520 w 268"/>
                <a:gd name="T109" fmla="*/ 74873 h 182"/>
                <a:gd name="T110" fmla="*/ 308455 w 268"/>
                <a:gd name="T111" fmla="*/ 71753 h 182"/>
                <a:gd name="T112" fmla="*/ 258095 w 268"/>
                <a:gd name="T113" fmla="*/ 84232 h 182"/>
                <a:gd name="T114" fmla="*/ 210883 w 268"/>
                <a:gd name="T115" fmla="*/ 81113 h 182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30"/>
            <p:cNvSpPr/>
            <p:nvPr/>
          </p:nvSpPr>
          <p:spPr bwMode="auto">
            <a:xfrm>
              <a:off x="4383088" y="1468438"/>
              <a:ext cx="1133475" cy="1022350"/>
            </a:xfrm>
            <a:custGeom>
              <a:avLst/>
              <a:gdLst>
                <a:gd name="T0" fmla="*/ 1110508 w 360"/>
                <a:gd name="T1" fmla="*/ 474299 h 328"/>
                <a:gd name="T2" fmla="*/ 1088486 w 360"/>
                <a:gd name="T3" fmla="*/ 371326 h 328"/>
                <a:gd name="T4" fmla="*/ 987817 w 360"/>
                <a:gd name="T5" fmla="*/ 474299 h 328"/>
                <a:gd name="T6" fmla="*/ 968941 w 360"/>
                <a:gd name="T7" fmla="*/ 505503 h 328"/>
                <a:gd name="T8" fmla="*/ 843105 w 360"/>
                <a:gd name="T9" fmla="*/ 527346 h 328"/>
                <a:gd name="T10" fmla="*/ 811646 w 360"/>
                <a:gd name="T11" fmla="*/ 474299 h 328"/>
                <a:gd name="T12" fmla="*/ 780187 w 360"/>
                <a:gd name="T13" fmla="*/ 443095 h 328"/>
                <a:gd name="T14" fmla="*/ 739290 w 360"/>
                <a:gd name="T15" fmla="*/ 408771 h 328"/>
                <a:gd name="T16" fmla="*/ 528514 w 360"/>
                <a:gd name="T17" fmla="*/ 368206 h 328"/>
                <a:gd name="T18" fmla="*/ 402677 w 360"/>
                <a:gd name="T19" fmla="*/ 174742 h 328"/>
                <a:gd name="T20" fmla="*/ 169879 w 360"/>
                <a:gd name="T21" fmla="*/ 24963 h 328"/>
                <a:gd name="T22" fmla="*/ 12584 w 360"/>
                <a:gd name="T23" fmla="*/ 43685 h 328"/>
                <a:gd name="T24" fmla="*/ 12584 w 360"/>
                <a:gd name="T25" fmla="*/ 62408 h 328"/>
                <a:gd name="T26" fmla="*/ 0 w 360"/>
                <a:gd name="T27" fmla="*/ 87371 h 328"/>
                <a:gd name="T28" fmla="*/ 12584 w 360"/>
                <a:gd name="T29" fmla="*/ 140418 h 328"/>
                <a:gd name="T30" fmla="*/ 62918 w 360"/>
                <a:gd name="T31" fmla="*/ 115454 h 328"/>
                <a:gd name="T32" fmla="*/ 116399 w 360"/>
                <a:gd name="T33" fmla="*/ 152899 h 328"/>
                <a:gd name="T34" fmla="*/ 188755 w 360"/>
                <a:gd name="T35" fmla="*/ 237150 h 328"/>
                <a:gd name="T36" fmla="*/ 232798 w 360"/>
                <a:gd name="T37" fmla="*/ 202825 h 328"/>
                <a:gd name="T38" fmla="*/ 305154 w 360"/>
                <a:gd name="T39" fmla="*/ 159140 h 328"/>
                <a:gd name="T40" fmla="*/ 358634 w 360"/>
                <a:gd name="T41" fmla="*/ 218427 h 328"/>
                <a:gd name="T42" fmla="*/ 374364 w 360"/>
                <a:gd name="T43" fmla="*/ 312039 h 328"/>
                <a:gd name="T44" fmla="*/ 377510 w 360"/>
                <a:gd name="T45" fmla="*/ 408771 h 328"/>
                <a:gd name="T46" fmla="*/ 364926 w 360"/>
                <a:gd name="T47" fmla="*/ 449336 h 328"/>
                <a:gd name="T48" fmla="*/ 352342 w 360"/>
                <a:gd name="T49" fmla="*/ 464938 h 328"/>
                <a:gd name="T50" fmla="*/ 358634 w 360"/>
                <a:gd name="T51" fmla="*/ 521105 h 328"/>
                <a:gd name="T52" fmla="*/ 342905 w 360"/>
                <a:gd name="T53" fmla="*/ 574152 h 328"/>
                <a:gd name="T54" fmla="*/ 298862 w 360"/>
                <a:gd name="T55" fmla="*/ 564791 h 328"/>
                <a:gd name="T56" fmla="*/ 264257 w 360"/>
                <a:gd name="T57" fmla="*/ 636560 h 328"/>
                <a:gd name="T58" fmla="*/ 213922 w 360"/>
                <a:gd name="T59" fmla="*/ 680245 h 328"/>
                <a:gd name="T60" fmla="*/ 251673 w 360"/>
                <a:gd name="T61" fmla="*/ 733292 h 328"/>
                <a:gd name="T62" fmla="*/ 283132 w 360"/>
                <a:gd name="T63" fmla="*/ 773857 h 328"/>
                <a:gd name="T64" fmla="*/ 342905 w 360"/>
                <a:gd name="T65" fmla="*/ 789459 h 328"/>
                <a:gd name="T66" fmla="*/ 371218 w 360"/>
                <a:gd name="T67" fmla="*/ 845626 h 328"/>
                <a:gd name="T68" fmla="*/ 418407 w 360"/>
                <a:gd name="T69" fmla="*/ 883070 h 328"/>
                <a:gd name="T70" fmla="*/ 484471 w 360"/>
                <a:gd name="T71" fmla="*/ 864348 h 328"/>
                <a:gd name="T72" fmla="*/ 525368 w 360"/>
                <a:gd name="T73" fmla="*/ 854987 h 328"/>
                <a:gd name="T74" fmla="*/ 556827 w 360"/>
                <a:gd name="T75" fmla="*/ 901793 h 328"/>
                <a:gd name="T76" fmla="*/ 566265 w 360"/>
                <a:gd name="T77" fmla="*/ 901793 h 328"/>
                <a:gd name="T78" fmla="*/ 629183 w 360"/>
                <a:gd name="T79" fmla="*/ 879950 h 328"/>
                <a:gd name="T80" fmla="*/ 648058 w 360"/>
                <a:gd name="T81" fmla="*/ 908034 h 328"/>
                <a:gd name="T82" fmla="*/ 663788 w 360"/>
                <a:gd name="T83" fmla="*/ 926756 h 328"/>
                <a:gd name="T84" fmla="*/ 720414 w 360"/>
                <a:gd name="T85" fmla="*/ 961080 h 328"/>
                <a:gd name="T86" fmla="*/ 739290 w 360"/>
                <a:gd name="T87" fmla="*/ 945478 h 328"/>
                <a:gd name="T88" fmla="*/ 764457 w 360"/>
                <a:gd name="T89" fmla="*/ 926756 h 328"/>
                <a:gd name="T90" fmla="*/ 802208 w 360"/>
                <a:gd name="T91" fmla="*/ 979803 h 328"/>
                <a:gd name="T92" fmla="*/ 843105 w 360"/>
                <a:gd name="T93" fmla="*/ 1023488 h 328"/>
                <a:gd name="T94" fmla="*/ 874564 w 360"/>
                <a:gd name="T95" fmla="*/ 967321 h 328"/>
                <a:gd name="T96" fmla="*/ 931191 w 360"/>
                <a:gd name="T97" fmla="*/ 939237 h 328"/>
                <a:gd name="T98" fmla="*/ 962650 w 360"/>
                <a:gd name="T99" fmla="*/ 948599 h 328"/>
                <a:gd name="T100" fmla="*/ 987817 w 360"/>
                <a:gd name="T101" fmla="*/ 979803 h 328"/>
                <a:gd name="T102" fmla="*/ 1000401 w 360"/>
                <a:gd name="T103" fmla="*/ 895552 h 328"/>
                <a:gd name="T104" fmla="*/ 1019276 w 360"/>
                <a:gd name="T105" fmla="*/ 758255 h 328"/>
                <a:gd name="T106" fmla="*/ 1057027 w 360"/>
                <a:gd name="T107" fmla="*/ 764496 h 32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Freeform 31"/>
            <p:cNvSpPr/>
            <p:nvPr/>
          </p:nvSpPr>
          <p:spPr bwMode="auto">
            <a:xfrm>
              <a:off x="4156075" y="3297238"/>
              <a:ext cx="687388" cy="423862"/>
            </a:xfrm>
            <a:custGeom>
              <a:avLst/>
              <a:gdLst>
                <a:gd name="T0" fmla="*/ 623122 w 218"/>
                <a:gd name="T1" fmla="*/ 12484 h 136"/>
                <a:gd name="T2" fmla="*/ 566475 w 218"/>
                <a:gd name="T3" fmla="*/ 18726 h 136"/>
                <a:gd name="T4" fmla="*/ 428003 w 218"/>
                <a:gd name="T5" fmla="*/ 65542 h 136"/>
                <a:gd name="T6" fmla="*/ 431150 w 218"/>
                <a:gd name="T7" fmla="*/ 96753 h 136"/>
                <a:gd name="T8" fmla="*/ 336738 w 218"/>
                <a:gd name="T9" fmla="*/ 81147 h 136"/>
                <a:gd name="T10" fmla="*/ 267502 w 218"/>
                <a:gd name="T11" fmla="*/ 0 h 136"/>
                <a:gd name="T12" fmla="*/ 239178 w 218"/>
                <a:gd name="T13" fmla="*/ 31211 h 136"/>
                <a:gd name="T14" fmla="*/ 201413 w 218"/>
                <a:gd name="T15" fmla="*/ 12484 h 136"/>
                <a:gd name="T16" fmla="*/ 188825 w 218"/>
                <a:gd name="T17" fmla="*/ 31211 h 136"/>
                <a:gd name="T18" fmla="*/ 163648 w 218"/>
                <a:gd name="T19" fmla="*/ 40574 h 136"/>
                <a:gd name="T20" fmla="*/ 22030 w 218"/>
                <a:gd name="T21" fmla="*/ 199747 h 136"/>
                <a:gd name="T22" fmla="*/ 37765 w 218"/>
                <a:gd name="T23" fmla="*/ 237200 h 136"/>
                <a:gd name="T24" fmla="*/ 34618 w 218"/>
                <a:gd name="T25" fmla="*/ 237200 h 136"/>
                <a:gd name="T26" fmla="*/ 56647 w 218"/>
                <a:gd name="T27" fmla="*/ 324589 h 136"/>
                <a:gd name="T28" fmla="*/ 0 w 218"/>
                <a:gd name="T29" fmla="*/ 358921 h 136"/>
                <a:gd name="T30" fmla="*/ 25177 w 218"/>
                <a:gd name="T31" fmla="*/ 380768 h 136"/>
                <a:gd name="T32" fmla="*/ 31471 w 218"/>
                <a:gd name="T33" fmla="*/ 390131 h 136"/>
                <a:gd name="T34" fmla="*/ 103854 w 218"/>
                <a:gd name="T35" fmla="*/ 424463 h 136"/>
                <a:gd name="T36" fmla="*/ 132177 w 218"/>
                <a:gd name="T37" fmla="*/ 396374 h 136"/>
                <a:gd name="T38" fmla="*/ 182531 w 218"/>
                <a:gd name="T39" fmla="*/ 374526 h 136"/>
                <a:gd name="T40" fmla="*/ 188825 w 218"/>
                <a:gd name="T41" fmla="*/ 380768 h 136"/>
                <a:gd name="T42" fmla="*/ 188825 w 218"/>
                <a:gd name="T43" fmla="*/ 380768 h 136"/>
                <a:gd name="T44" fmla="*/ 236031 w 218"/>
                <a:gd name="T45" fmla="*/ 411979 h 136"/>
                <a:gd name="T46" fmla="*/ 292679 w 218"/>
                <a:gd name="T47" fmla="*/ 393252 h 136"/>
                <a:gd name="T48" fmla="*/ 336738 w 218"/>
                <a:gd name="T49" fmla="*/ 390131 h 136"/>
                <a:gd name="T50" fmla="*/ 339885 w 218"/>
                <a:gd name="T51" fmla="*/ 387010 h 136"/>
                <a:gd name="T52" fmla="*/ 377650 w 218"/>
                <a:gd name="T53" fmla="*/ 343316 h 136"/>
                <a:gd name="T54" fmla="*/ 396532 w 218"/>
                <a:gd name="T55" fmla="*/ 333953 h 136"/>
                <a:gd name="T56" fmla="*/ 396532 w 218"/>
                <a:gd name="T57" fmla="*/ 333953 h 136"/>
                <a:gd name="T58" fmla="*/ 409121 w 218"/>
                <a:gd name="T59" fmla="*/ 337074 h 136"/>
                <a:gd name="T60" fmla="*/ 424856 w 218"/>
                <a:gd name="T61" fmla="*/ 274653 h 136"/>
                <a:gd name="T62" fmla="*/ 443739 w 218"/>
                <a:gd name="T63" fmla="*/ 271531 h 136"/>
                <a:gd name="T64" fmla="*/ 468915 w 218"/>
                <a:gd name="T65" fmla="*/ 218474 h 136"/>
                <a:gd name="T66" fmla="*/ 478357 w 218"/>
                <a:gd name="T67" fmla="*/ 187263 h 136"/>
                <a:gd name="T68" fmla="*/ 509827 w 218"/>
                <a:gd name="T69" fmla="*/ 174779 h 136"/>
                <a:gd name="T70" fmla="*/ 509827 w 218"/>
                <a:gd name="T71" fmla="*/ 171658 h 136"/>
                <a:gd name="T72" fmla="*/ 535004 w 218"/>
                <a:gd name="T73" fmla="*/ 149810 h 136"/>
                <a:gd name="T74" fmla="*/ 519269 w 218"/>
                <a:gd name="T75" fmla="*/ 149810 h 136"/>
                <a:gd name="T76" fmla="*/ 519269 w 218"/>
                <a:gd name="T77" fmla="*/ 137326 h 136"/>
                <a:gd name="T78" fmla="*/ 525563 w 218"/>
                <a:gd name="T79" fmla="*/ 137326 h 136"/>
                <a:gd name="T80" fmla="*/ 557034 w 218"/>
                <a:gd name="T81" fmla="*/ 121721 h 136"/>
                <a:gd name="T82" fmla="*/ 638858 w 218"/>
                <a:gd name="T83" fmla="*/ 65542 h 136"/>
                <a:gd name="T84" fmla="*/ 673476 w 218"/>
                <a:gd name="T85" fmla="*/ 74905 h 136"/>
                <a:gd name="T86" fmla="*/ 667182 w 218"/>
                <a:gd name="T87" fmla="*/ 46816 h 136"/>
                <a:gd name="T88" fmla="*/ 670329 w 218"/>
                <a:gd name="T89" fmla="*/ 43695 h 136"/>
                <a:gd name="T90" fmla="*/ 679770 w 218"/>
                <a:gd name="T91" fmla="*/ 18726 h 136"/>
                <a:gd name="T92" fmla="*/ 673476 w 218"/>
                <a:gd name="T93" fmla="*/ 21847 h 136"/>
                <a:gd name="T94" fmla="*/ 645152 w 218"/>
                <a:gd name="T95" fmla="*/ 24968 h 136"/>
                <a:gd name="T96" fmla="*/ 638858 w 218"/>
                <a:gd name="T97" fmla="*/ 24968 h 136"/>
                <a:gd name="T98" fmla="*/ 635711 w 218"/>
                <a:gd name="T99" fmla="*/ 21847 h 136"/>
                <a:gd name="T100" fmla="*/ 626269 w 218"/>
                <a:gd name="T101" fmla="*/ 12484 h 1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32"/>
            <p:cNvSpPr/>
            <p:nvPr/>
          </p:nvSpPr>
          <p:spPr bwMode="auto">
            <a:xfrm>
              <a:off x="4799013" y="4002088"/>
              <a:ext cx="106362" cy="93662"/>
            </a:xfrm>
            <a:custGeom>
              <a:avLst/>
              <a:gdLst>
                <a:gd name="T0" fmla="*/ 97405 w 34"/>
                <a:gd name="T1" fmla="*/ 49980 h 30"/>
                <a:gd name="T2" fmla="*/ 106831 w 34"/>
                <a:gd name="T3" fmla="*/ 40609 h 30"/>
                <a:gd name="T4" fmla="*/ 106831 w 34"/>
                <a:gd name="T5" fmla="*/ 40609 h 30"/>
                <a:gd name="T6" fmla="*/ 106831 w 34"/>
                <a:gd name="T7" fmla="*/ 40609 h 30"/>
                <a:gd name="T8" fmla="*/ 106831 w 34"/>
                <a:gd name="T9" fmla="*/ 37485 h 30"/>
                <a:gd name="T10" fmla="*/ 75410 w 34"/>
                <a:gd name="T11" fmla="*/ 12495 h 30"/>
                <a:gd name="T12" fmla="*/ 34563 w 34"/>
                <a:gd name="T13" fmla="*/ 0 h 30"/>
                <a:gd name="T14" fmla="*/ 18853 w 34"/>
                <a:gd name="T15" fmla="*/ 6248 h 30"/>
                <a:gd name="T16" fmla="*/ 18853 w 34"/>
                <a:gd name="T17" fmla="*/ 31238 h 30"/>
                <a:gd name="T18" fmla="*/ 6284 w 34"/>
                <a:gd name="T19" fmla="*/ 56228 h 30"/>
                <a:gd name="T20" fmla="*/ 0 w 34"/>
                <a:gd name="T21" fmla="*/ 62475 h 30"/>
                <a:gd name="T22" fmla="*/ 12568 w 34"/>
                <a:gd name="T23" fmla="*/ 78094 h 30"/>
                <a:gd name="T24" fmla="*/ 12568 w 34"/>
                <a:gd name="T25" fmla="*/ 78094 h 30"/>
                <a:gd name="T26" fmla="*/ 18853 w 34"/>
                <a:gd name="T27" fmla="*/ 87465 h 30"/>
                <a:gd name="T28" fmla="*/ 31421 w 34"/>
                <a:gd name="T29" fmla="*/ 93713 h 30"/>
                <a:gd name="T30" fmla="*/ 53416 w 34"/>
                <a:gd name="T31" fmla="*/ 87465 h 30"/>
                <a:gd name="T32" fmla="*/ 81694 w 34"/>
                <a:gd name="T33" fmla="*/ 90589 h 30"/>
                <a:gd name="T34" fmla="*/ 81694 w 34"/>
                <a:gd name="T35" fmla="*/ 81218 h 30"/>
                <a:gd name="T36" fmla="*/ 97405 w 34"/>
                <a:gd name="T37" fmla="*/ 49980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33"/>
            <p:cNvSpPr/>
            <p:nvPr/>
          </p:nvSpPr>
          <p:spPr bwMode="auto">
            <a:xfrm>
              <a:off x="4297363" y="3646488"/>
              <a:ext cx="595312" cy="455612"/>
            </a:xfrm>
            <a:custGeom>
              <a:avLst/>
              <a:gdLst>
                <a:gd name="T0" fmla="*/ 377568 w 189"/>
                <a:gd name="T1" fmla="*/ 68667 h 146"/>
                <a:gd name="T2" fmla="*/ 267444 w 189"/>
                <a:gd name="T3" fmla="*/ 24970 h 146"/>
                <a:gd name="T4" fmla="*/ 267444 w 189"/>
                <a:gd name="T5" fmla="*/ 3121 h 146"/>
                <a:gd name="T6" fmla="*/ 254859 w 189"/>
                <a:gd name="T7" fmla="*/ 0 h 146"/>
                <a:gd name="T8" fmla="*/ 207663 w 189"/>
                <a:gd name="T9" fmla="*/ 49940 h 146"/>
                <a:gd name="T10" fmla="*/ 179345 w 189"/>
                <a:gd name="T11" fmla="*/ 74909 h 146"/>
                <a:gd name="T12" fmla="*/ 147881 w 189"/>
                <a:gd name="T13" fmla="*/ 56182 h 146"/>
                <a:gd name="T14" fmla="*/ 97538 w 189"/>
                <a:gd name="T15" fmla="*/ 78031 h 146"/>
                <a:gd name="T16" fmla="*/ 31464 w 189"/>
                <a:gd name="T17" fmla="*/ 34333 h 146"/>
                <a:gd name="T18" fmla="*/ 3146 w 189"/>
                <a:gd name="T19" fmla="*/ 53061 h 146"/>
                <a:gd name="T20" fmla="*/ 3146 w 189"/>
                <a:gd name="T21" fmla="*/ 53061 h 146"/>
                <a:gd name="T22" fmla="*/ 0 w 189"/>
                <a:gd name="T23" fmla="*/ 59303 h 146"/>
                <a:gd name="T24" fmla="*/ 12586 w 189"/>
                <a:gd name="T25" fmla="*/ 62425 h 146"/>
                <a:gd name="T26" fmla="*/ 15732 w 189"/>
                <a:gd name="T27" fmla="*/ 65546 h 146"/>
                <a:gd name="T28" fmla="*/ 106978 w 189"/>
                <a:gd name="T29" fmla="*/ 131091 h 146"/>
                <a:gd name="T30" fmla="*/ 195077 w 189"/>
                <a:gd name="T31" fmla="*/ 230971 h 146"/>
                <a:gd name="T32" fmla="*/ 283176 w 189"/>
                <a:gd name="T33" fmla="*/ 224728 h 146"/>
                <a:gd name="T34" fmla="*/ 286323 w 189"/>
                <a:gd name="T35" fmla="*/ 221607 h 146"/>
                <a:gd name="T36" fmla="*/ 311494 w 189"/>
                <a:gd name="T37" fmla="*/ 227850 h 146"/>
                <a:gd name="T38" fmla="*/ 311494 w 189"/>
                <a:gd name="T39" fmla="*/ 230971 h 146"/>
                <a:gd name="T40" fmla="*/ 292615 w 189"/>
                <a:gd name="T41" fmla="*/ 287153 h 146"/>
                <a:gd name="T42" fmla="*/ 261151 w 189"/>
                <a:gd name="T43" fmla="*/ 290274 h 146"/>
                <a:gd name="T44" fmla="*/ 229687 w 189"/>
                <a:gd name="T45" fmla="*/ 362062 h 146"/>
                <a:gd name="T46" fmla="*/ 280030 w 189"/>
                <a:gd name="T47" fmla="*/ 393274 h 146"/>
                <a:gd name="T48" fmla="*/ 292615 w 189"/>
                <a:gd name="T49" fmla="*/ 415123 h 146"/>
                <a:gd name="T50" fmla="*/ 311494 w 189"/>
                <a:gd name="T51" fmla="*/ 412002 h 146"/>
                <a:gd name="T52" fmla="*/ 361836 w 189"/>
                <a:gd name="T53" fmla="*/ 430729 h 146"/>
                <a:gd name="T54" fmla="*/ 371275 w 189"/>
                <a:gd name="T55" fmla="*/ 446335 h 146"/>
                <a:gd name="T56" fmla="*/ 415325 w 189"/>
                <a:gd name="T57" fmla="*/ 446335 h 146"/>
                <a:gd name="T58" fmla="*/ 478253 w 189"/>
                <a:gd name="T59" fmla="*/ 443214 h 146"/>
                <a:gd name="T60" fmla="*/ 500278 w 189"/>
                <a:gd name="T61" fmla="*/ 430729 h 146"/>
                <a:gd name="T62" fmla="*/ 497132 w 189"/>
                <a:gd name="T63" fmla="*/ 405759 h 146"/>
                <a:gd name="T64" fmla="*/ 509717 w 189"/>
                <a:gd name="T65" fmla="*/ 371426 h 146"/>
                <a:gd name="T66" fmla="*/ 531742 w 189"/>
                <a:gd name="T67" fmla="*/ 346456 h 146"/>
                <a:gd name="T68" fmla="*/ 585231 w 189"/>
                <a:gd name="T69" fmla="*/ 346456 h 146"/>
                <a:gd name="T70" fmla="*/ 569499 w 189"/>
                <a:gd name="T71" fmla="*/ 305880 h 146"/>
                <a:gd name="T72" fmla="*/ 544328 w 189"/>
                <a:gd name="T73" fmla="*/ 299638 h 146"/>
                <a:gd name="T74" fmla="*/ 544328 w 189"/>
                <a:gd name="T75" fmla="*/ 299638 h 146"/>
                <a:gd name="T76" fmla="*/ 487692 w 189"/>
                <a:gd name="T77" fmla="*/ 268425 h 146"/>
                <a:gd name="T78" fmla="*/ 462521 w 189"/>
                <a:gd name="T79" fmla="*/ 255941 h 146"/>
                <a:gd name="T80" fmla="*/ 415325 w 189"/>
                <a:gd name="T81" fmla="*/ 131091 h 14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Freeform 34"/>
            <p:cNvSpPr/>
            <p:nvPr/>
          </p:nvSpPr>
          <p:spPr bwMode="auto">
            <a:xfrm>
              <a:off x="3986213" y="2773363"/>
              <a:ext cx="554037" cy="782637"/>
            </a:xfrm>
            <a:custGeom>
              <a:avLst/>
              <a:gdLst>
                <a:gd name="T0" fmla="*/ 496710 w 176"/>
                <a:gd name="T1" fmla="*/ 230959 h 251"/>
                <a:gd name="T2" fmla="*/ 440123 w 176"/>
                <a:gd name="T3" fmla="*/ 218474 h 251"/>
                <a:gd name="T4" fmla="*/ 436979 w 176"/>
                <a:gd name="T5" fmla="*/ 162295 h 251"/>
                <a:gd name="T6" fmla="*/ 421260 w 176"/>
                <a:gd name="T7" fmla="*/ 143569 h 251"/>
                <a:gd name="T8" fmla="*/ 364673 w 176"/>
                <a:gd name="T9" fmla="*/ 118600 h 251"/>
                <a:gd name="T10" fmla="*/ 367817 w 176"/>
                <a:gd name="T11" fmla="*/ 74906 h 251"/>
                <a:gd name="T12" fmla="*/ 355242 w 176"/>
                <a:gd name="T13" fmla="*/ 62421 h 251"/>
                <a:gd name="T14" fmla="*/ 326948 w 176"/>
                <a:gd name="T15" fmla="*/ 46816 h 251"/>
                <a:gd name="T16" fmla="*/ 314373 w 176"/>
                <a:gd name="T17" fmla="*/ 0 h 251"/>
                <a:gd name="T18" fmla="*/ 279792 w 176"/>
                <a:gd name="T19" fmla="*/ 24969 h 251"/>
                <a:gd name="T20" fmla="*/ 245211 w 176"/>
                <a:gd name="T21" fmla="*/ 74906 h 251"/>
                <a:gd name="T22" fmla="*/ 223205 w 176"/>
                <a:gd name="T23" fmla="*/ 106116 h 251"/>
                <a:gd name="T24" fmla="*/ 182337 w 176"/>
                <a:gd name="T25" fmla="*/ 124843 h 251"/>
                <a:gd name="T26" fmla="*/ 138324 w 176"/>
                <a:gd name="T27" fmla="*/ 124843 h 251"/>
                <a:gd name="T28" fmla="*/ 100599 w 176"/>
                <a:gd name="T29" fmla="*/ 156053 h 251"/>
                <a:gd name="T30" fmla="*/ 75450 w 176"/>
                <a:gd name="T31" fmla="*/ 143569 h 251"/>
                <a:gd name="T32" fmla="*/ 50300 w 176"/>
                <a:gd name="T33" fmla="*/ 99874 h 251"/>
                <a:gd name="T34" fmla="*/ 25150 w 176"/>
                <a:gd name="T35" fmla="*/ 149811 h 251"/>
                <a:gd name="T36" fmla="*/ 22006 w 176"/>
                <a:gd name="T37" fmla="*/ 152932 h 251"/>
                <a:gd name="T38" fmla="*/ 44012 w 176"/>
                <a:gd name="T39" fmla="*/ 262169 h 251"/>
                <a:gd name="T40" fmla="*/ 56587 w 176"/>
                <a:gd name="T41" fmla="*/ 293380 h 251"/>
                <a:gd name="T42" fmla="*/ 18862 w 176"/>
                <a:gd name="T43" fmla="*/ 312106 h 251"/>
                <a:gd name="T44" fmla="*/ 75450 w 176"/>
                <a:gd name="T45" fmla="*/ 374528 h 251"/>
                <a:gd name="T46" fmla="*/ 75450 w 176"/>
                <a:gd name="T47" fmla="*/ 377649 h 251"/>
                <a:gd name="T48" fmla="*/ 56587 w 176"/>
                <a:gd name="T49" fmla="*/ 440070 h 251"/>
                <a:gd name="T50" fmla="*/ 25150 w 176"/>
                <a:gd name="T51" fmla="*/ 461917 h 251"/>
                <a:gd name="T52" fmla="*/ 56587 w 176"/>
                <a:gd name="T53" fmla="*/ 561791 h 251"/>
                <a:gd name="T54" fmla="*/ 75450 w 176"/>
                <a:gd name="T55" fmla="*/ 593002 h 251"/>
                <a:gd name="T56" fmla="*/ 50300 w 176"/>
                <a:gd name="T57" fmla="*/ 649181 h 251"/>
                <a:gd name="T58" fmla="*/ 31437 w 176"/>
                <a:gd name="T59" fmla="*/ 705360 h 251"/>
                <a:gd name="T60" fmla="*/ 31437 w 176"/>
                <a:gd name="T61" fmla="*/ 742813 h 251"/>
                <a:gd name="T62" fmla="*/ 40869 w 176"/>
                <a:gd name="T63" fmla="*/ 752176 h 251"/>
                <a:gd name="T64" fmla="*/ 44012 w 176"/>
                <a:gd name="T65" fmla="*/ 761540 h 251"/>
                <a:gd name="T66" fmla="*/ 44012 w 176"/>
                <a:gd name="T67" fmla="*/ 761540 h 251"/>
                <a:gd name="T68" fmla="*/ 144612 w 176"/>
                <a:gd name="T69" fmla="*/ 774024 h 251"/>
                <a:gd name="T70" fmla="*/ 176049 w 176"/>
                <a:gd name="T71" fmla="*/ 724087 h 251"/>
                <a:gd name="T72" fmla="*/ 326948 w 176"/>
                <a:gd name="T73" fmla="*/ 552428 h 251"/>
                <a:gd name="T74" fmla="*/ 392967 w 176"/>
                <a:gd name="T75" fmla="*/ 511854 h 251"/>
                <a:gd name="T76" fmla="*/ 367817 w 176"/>
                <a:gd name="T77" fmla="*/ 486886 h 251"/>
                <a:gd name="T78" fmla="*/ 358386 w 176"/>
                <a:gd name="T79" fmla="*/ 461917 h 251"/>
                <a:gd name="T80" fmla="*/ 273505 w 176"/>
                <a:gd name="T81" fmla="*/ 374528 h 251"/>
                <a:gd name="T82" fmla="*/ 191768 w 176"/>
                <a:gd name="T83" fmla="*/ 355801 h 251"/>
                <a:gd name="T84" fmla="*/ 157187 w 176"/>
                <a:gd name="T85" fmla="*/ 312106 h 251"/>
                <a:gd name="T86" fmla="*/ 207486 w 176"/>
                <a:gd name="T87" fmla="*/ 230959 h 251"/>
                <a:gd name="T88" fmla="*/ 220061 w 176"/>
                <a:gd name="T89" fmla="*/ 193506 h 251"/>
                <a:gd name="T90" fmla="*/ 326948 w 176"/>
                <a:gd name="T91" fmla="*/ 209111 h 251"/>
                <a:gd name="T92" fmla="*/ 317517 w 176"/>
                <a:gd name="T93" fmla="*/ 249685 h 251"/>
                <a:gd name="T94" fmla="*/ 377248 w 176"/>
                <a:gd name="T95" fmla="*/ 299622 h 251"/>
                <a:gd name="T96" fmla="*/ 471560 w 176"/>
                <a:gd name="T97" fmla="*/ 380770 h 251"/>
                <a:gd name="T98" fmla="*/ 521860 w 176"/>
                <a:gd name="T99" fmla="*/ 318349 h 251"/>
                <a:gd name="T100" fmla="*/ 528147 w 176"/>
                <a:gd name="T101" fmla="*/ 290259 h 251"/>
                <a:gd name="T102" fmla="*/ 550153 w 176"/>
                <a:gd name="T103" fmla="*/ 274654 h 251"/>
                <a:gd name="T104" fmla="*/ 509285 w 176"/>
                <a:gd name="T105" fmla="*/ 243443 h 25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Freeform 35"/>
            <p:cNvSpPr/>
            <p:nvPr/>
          </p:nvSpPr>
          <p:spPr bwMode="auto">
            <a:xfrm>
              <a:off x="3732213" y="3524250"/>
              <a:ext cx="585787" cy="571500"/>
            </a:xfrm>
            <a:custGeom>
              <a:avLst/>
              <a:gdLst>
                <a:gd name="T0" fmla="*/ 129042 w 186"/>
                <a:gd name="T1" fmla="*/ 190488 h 183"/>
                <a:gd name="T2" fmla="*/ 3147 w 186"/>
                <a:gd name="T3" fmla="*/ 256066 h 183"/>
                <a:gd name="T4" fmla="*/ 47210 w 186"/>
                <a:gd name="T5" fmla="*/ 346626 h 183"/>
                <a:gd name="T6" fmla="*/ 47210 w 186"/>
                <a:gd name="T7" fmla="*/ 349748 h 183"/>
                <a:gd name="T8" fmla="*/ 103863 w 186"/>
                <a:gd name="T9" fmla="*/ 446554 h 183"/>
                <a:gd name="T10" fmla="*/ 135336 w 186"/>
                <a:gd name="T11" fmla="*/ 452799 h 183"/>
                <a:gd name="T12" fmla="*/ 166810 w 186"/>
                <a:gd name="T13" fmla="*/ 471536 h 183"/>
                <a:gd name="T14" fmla="*/ 333620 w 186"/>
                <a:gd name="T15" fmla="*/ 484027 h 183"/>
                <a:gd name="T16" fmla="*/ 343062 w 186"/>
                <a:gd name="T17" fmla="*/ 540236 h 183"/>
                <a:gd name="T18" fmla="*/ 409156 w 186"/>
                <a:gd name="T19" fmla="*/ 533991 h 183"/>
                <a:gd name="T20" fmla="*/ 446924 w 186"/>
                <a:gd name="T21" fmla="*/ 571464 h 183"/>
                <a:gd name="T22" fmla="*/ 475251 w 186"/>
                <a:gd name="T23" fmla="*/ 546482 h 183"/>
                <a:gd name="T24" fmla="*/ 513019 w 186"/>
                <a:gd name="T25" fmla="*/ 546482 h 183"/>
                <a:gd name="T26" fmla="*/ 544492 w 186"/>
                <a:gd name="T27" fmla="*/ 518377 h 183"/>
                <a:gd name="T28" fmla="*/ 541345 w 186"/>
                <a:gd name="T29" fmla="*/ 509009 h 183"/>
                <a:gd name="T30" fmla="*/ 544492 w 186"/>
                <a:gd name="T31" fmla="*/ 477781 h 183"/>
                <a:gd name="T32" fmla="*/ 478398 w 186"/>
                <a:gd name="T33" fmla="*/ 459045 h 183"/>
                <a:gd name="T34" fmla="*/ 446924 w 186"/>
                <a:gd name="T35" fmla="*/ 409081 h 183"/>
                <a:gd name="T36" fmla="*/ 434335 w 186"/>
                <a:gd name="T37" fmla="*/ 371608 h 183"/>
                <a:gd name="T38" fmla="*/ 468956 w 186"/>
                <a:gd name="T39" fmla="*/ 355994 h 183"/>
                <a:gd name="T40" fmla="*/ 487840 w 186"/>
                <a:gd name="T41" fmla="*/ 318521 h 183"/>
                <a:gd name="T42" fmla="*/ 503577 w 186"/>
                <a:gd name="T43" fmla="*/ 309153 h 183"/>
                <a:gd name="T44" fmla="*/ 500429 w 186"/>
                <a:gd name="T45" fmla="*/ 252943 h 183"/>
                <a:gd name="T46" fmla="*/ 535050 w 186"/>
                <a:gd name="T47" fmla="*/ 259189 h 183"/>
                <a:gd name="T48" fmla="*/ 538198 w 186"/>
                <a:gd name="T49" fmla="*/ 265434 h 183"/>
                <a:gd name="T50" fmla="*/ 585408 w 186"/>
                <a:gd name="T51" fmla="*/ 252943 h 183"/>
                <a:gd name="T52" fmla="*/ 531903 w 186"/>
                <a:gd name="T53" fmla="*/ 215470 h 183"/>
                <a:gd name="T54" fmla="*/ 478398 w 186"/>
                <a:gd name="T55" fmla="*/ 199856 h 183"/>
                <a:gd name="T56" fmla="*/ 475251 w 186"/>
                <a:gd name="T57" fmla="*/ 196734 h 183"/>
                <a:gd name="T58" fmla="*/ 412303 w 186"/>
                <a:gd name="T59" fmla="*/ 153015 h 183"/>
                <a:gd name="T60" fmla="*/ 465809 w 186"/>
                <a:gd name="T61" fmla="*/ 90560 h 183"/>
                <a:gd name="T62" fmla="*/ 443777 w 186"/>
                <a:gd name="T63" fmla="*/ 31228 h 183"/>
                <a:gd name="T64" fmla="*/ 355651 w 186"/>
                <a:gd name="T65" fmla="*/ 46841 h 183"/>
                <a:gd name="T66" fmla="*/ 317883 w 186"/>
                <a:gd name="T67" fmla="*/ 21859 h 183"/>
                <a:gd name="T68" fmla="*/ 298999 w 186"/>
                <a:gd name="T69" fmla="*/ 18737 h 183"/>
                <a:gd name="T70" fmla="*/ 298999 w 186"/>
                <a:gd name="T71" fmla="*/ 9368 h 183"/>
                <a:gd name="T72" fmla="*/ 298999 w 186"/>
                <a:gd name="T73" fmla="*/ 9368 h 183"/>
                <a:gd name="T74" fmla="*/ 295851 w 186"/>
                <a:gd name="T75" fmla="*/ 6246 h 183"/>
                <a:gd name="T76" fmla="*/ 295851 w 186"/>
                <a:gd name="T77" fmla="*/ 0 h 183"/>
                <a:gd name="T78" fmla="*/ 292704 w 186"/>
                <a:gd name="T79" fmla="*/ 34350 h 183"/>
                <a:gd name="T80" fmla="*/ 286409 w 186"/>
                <a:gd name="T81" fmla="*/ 59332 h 183"/>
                <a:gd name="T82" fmla="*/ 292704 w 186"/>
                <a:gd name="T83" fmla="*/ 106174 h 183"/>
                <a:gd name="T84" fmla="*/ 286409 w 186"/>
                <a:gd name="T85" fmla="*/ 109296 h 183"/>
                <a:gd name="T86" fmla="*/ 273820 w 186"/>
                <a:gd name="T87" fmla="*/ 153015 h 183"/>
                <a:gd name="T88" fmla="*/ 210873 w 186"/>
                <a:gd name="T89" fmla="*/ 171751 h 183"/>
                <a:gd name="T90" fmla="*/ 132189 w 186"/>
                <a:gd name="T91" fmla="*/ 190488 h 18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Freeform 36"/>
            <p:cNvSpPr/>
            <p:nvPr/>
          </p:nvSpPr>
          <p:spPr bwMode="auto">
            <a:xfrm>
              <a:off x="4829175" y="4745038"/>
              <a:ext cx="163513" cy="400050"/>
            </a:xfrm>
            <a:custGeom>
              <a:avLst/>
              <a:gdLst>
                <a:gd name="T0" fmla="*/ 125879 w 52"/>
                <a:gd name="T1" fmla="*/ 0 h 128"/>
                <a:gd name="T2" fmla="*/ 37764 w 52"/>
                <a:gd name="T3" fmla="*/ 109364 h 128"/>
                <a:gd name="T4" fmla="*/ 0 w 52"/>
                <a:gd name="T5" fmla="*/ 171858 h 128"/>
                <a:gd name="T6" fmla="*/ 6294 w 52"/>
                <a:gd name="T7" fmla="*/ 240602 h 128"/>
                <a:gd name="T8" fmla="*/ 6294 w 52"/>
                <a:gd name="T9" fmla="*/ 240602 h 128"/>
                <a:gd name="T10" fmla="*/ 6294 w 52"/>
                <a:gd name="T11" fmla="*/ 240602 h 128"/>
                <a:gd name="T12" fmla="*/ 0 w 52"/>
                <a:gd name="T13" fmla="*/ 287472 h 128"/>
                <a:gd name="T14" fmla="*/ 6294 w 52"/>
                <a:gd name="T15" fmla="*/ 315594 h 128"/>
                <a:gd name="T16" fmla="*/ 56646 w 52"/>
                <a:gd name="T17" fmla="*/ 349966 h 128"/>
                <a:gd name="T18" fmla="*/ 56646 w 52"/>
                <a:gd name="T19" fmla="*/ 349966 h 128"/>
                <a:gd name="T20" fmla="*/ 56646 w 52"/>
                <a:gd name="T21" fmla="*/ 349966 h 128"/>
                <a:gd name="T22" fmla="*/ 59793 w 52"/>
                <a:gd name="T23" fmla="*/ 353091 h 128"/>
                <a:gd name="T24" fmla="*/ 59793 w 52"/>
                <a:gd name="T25" fmla="*/ 353091 h 128"/>
                <a:gd name="T26" fmla="*/ 78675 w 52"/>
                <a:gd name="T27" fmla="*/ 387462 h 128"/>
                <a:gd name="T28" fmla="*/ 94409 w 52"/>
                <a:gd name="T29" fmla="*/ 399961 h 128"/>
                <a:gd name="T30" fmla="*/ 103850 w 52"/>
                <a:gd name="T31" fmla="*/ 318719 h 128"/>
                <a:gd name="T32" fmla="*/ 103850 w 52"/>
                <a:gd name="T33" fmla="*/ 315594 h 128"/>
                <a:gd name="T34" fmla="*/ 138467 w 52"/>
                <a:gd name="T35" fmla="*/ 228103 h 128"/>
                <a:gd name="T36" fmla="*/ 151055 w 52"/>
                <a:gd name="T37" fmla="*/ 124988 h 128"/>
                <a:gd name="T38" fmla="*/ 151055 w 52"/>
                <a:gd name="T39" fmla="*/ 124988 h 128"/>
                <a:gd name="T40" fmla="*/ 154202 w 52"/>
                <a:gd name="T41" fmla="*/ 121863 h 128"/>
                <a:gd name="T42" fmla="*/ 163643 w 52"/>
                <a:gd name="T43" fmla="*/ 93741 h 128"/>
                <a:gd name="T44" fmla="*/ 157349 w 52"/>
                <a:gd name="T45" fmla="*/ 71868 h 128"/>
                <a:gd name="T46" fmla="*/ 157349 w 52"/>
                <a:gd name="T47" fmla="*/ 68743 h 128"/>
                <a:gd name="T48" fmla="*/ 154202 w 52"/>
                <a:gd name="T49" fmla="*/ 68743 h 128"/>
                <a:gd name="T50" fmla="*/ 151055 w 52"/>
                <a:gd name="T51" fmla="*/ 37496 h 128"/>
                <a:gd name="T52" fmla="*/ 154202 w 52"/>
                <a:gd name="T53" fmla="*/ 37496 h 128"/>
                <a:gd name="T54" fmla="*/ 154202 w 52"/>
                <a:gd name="T55" fmla="*/ 34372 h 128"/>
                <a:gd name="T56" fmla="*/ 160496 w 52"/>
                <a:gd name="T57" fmla="*/ 28122 h 128"/>
                <a:gd name="T58" fmla="*/ 163643 w 52"/>
                <a:gd name="T59" fmla="*/ 18748 h 128"/>
                <a:gd name="T60" fmla="*/ 125879 w 52"/>
                <a:gd name="T61" fmla="*/ 0 h 12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37"/>
            <p:cNvSpPr/>
            <p:nvPr/>
          </p:nvSpPr>
          <p:spPr bwMode="auto">
            <a:xfrm>
              <a:off x="3597275" y="5456238"/>
              <a:ext cx="257175" cy="215900"/>
            </a:xfrm>
            <a:custGeom>
              <a:avLst/>
              <a:gdLst>
                <a:gd name="T0" fmla="*/ 119332 w 82"/>
                <a:gd name="T1" fmla="*/ 18748 h 69"/>
                <a:gd name="T2" fmla="*/ 113051 w 82"/>
                <a:gd name="T3" fmla="*/ 24997 h 69"/>
                <a:gd name="T4" fmla="*/ 113051 w 82"/>
                <a:gd name="T5" fmla="*/ 28122 h 69"/>
                <a:gd name="T6" fmla="*/ 113051 w 82"/>
                <a:gd name="T7" fmla="*/ 31246 h 69"/>
                <a:gd name="T8" fmla="*/ 62806 w 82"/>
                <a:gd name="T9" fmla="*/ 43745 h 69"/>
                <a:gd name="T10" fmla="*/ 62806 w 82"/>
                <a:gd name="T11" fmla="*/ 49994 h 69"/>
                <a:gd name="T12" fmla="*/ 81648 w 82"/>
                <a:gd name="T13" fmla="*/ 68742 h 69"/>
                <a:gd name="T14" fmla="*/ 75367 w 82"/>
                <a:gd name="T15" fmla="*/ 68742 h 69"/>
                <a:gd name="T16" fmla="*/ 50245 w 82"/>
                <a:gd name="T17" fmla="*/ 81241 h 69"/>
                <a:gd name="T18" fmla="*/ 12561 w 82"/>
                <a:gd name="T19" fmla="*/ 109362 h 69"/>
                <a:gd name="T20" fmla="*/ 21982 w 82"/>
                <a:gd name="T21" fmla="*/ 193728 h 69"/>
                <a:gd name="T22" fmla="*/ 59666 w 82"/>
                <a:gd name="T23" fmla="*/ 196852 h 69"/>
                <a:gd name="T24" fmla="*/ 62806 w 82"/>
                <a:gd name="T25" fmla="*/ 196852 h 69"/>
                <a:gd name="T26" fmla="*/ 62806 w 82"/>
                <a:gd name="T27" fmla="*/ 199977 h 69"/>
                <a:gd name="T28" fmla="*/ 100490 w 82"/>
                <a:gd name="T29" fmla="*/ 215600 h 69"/>
                <a:gd name="T30" fmla="*/ 138173 w 82"/>
                <a:gd name="T31" fmla="*/ 209351 h 69"/>
                <a:gd name="T32" fmla="*/ 197839 w 82"/>
                <a:gd name="T33" fmla="*/ 162481 h 69"/>
                <a:gd name="T34" fmla="*/ 200980 w 82"/>
                <a:gd name="T35" fmla="*/ 162481 h 69"/>
                <a:gd name="T36" fmla="*/ 200980 w 82"/>
                <a:gd name="T37" fmla="*/ 159357 h 69"/>
                <a:gd name="T38" fmla="*/ 219821 w 82"/>
                <a:gd name="T39" fmla="*/ 156232 h 69"/>
                <a:gd name="T40" fmla="*/ 213541 w 82"/>
                <a:gd name="T41" fmla="*/ 103113 h 69"/>
                <a:gd name="T42" fmla="*/ 213541 w 82"/>
                <a:gd name="T43" fmla="*/ 99988 h 69"/>
                <a:gd name="T44" fmla="*/ 238663 w 82"/>
                <a:gd name="T45" fmla="*/ 68742 h 69"/>
                <a:gd name="T46" fmla="*/ 238663 w 82"/>
                <a:gd name="T47" fmla="*/ 65617 h 69"/>
                <a:gd name="T48" fmla="*/ 238663 w 82"/>
                <a:gd name="T49" fmla="*/ 65617 h 69"/>
                <a:gd name="T50" fmla="*/ 257505 w 82"/>
                <a:gd name="T51" fmla="*/ 53119 h 69"/>
                <a:gd name="T52" fmla="*/ 251224 w 82"/>
                <a:gd name="T53" fmla="*/ 12499 h 69"/>
                <a:gd name="T54" fmla="*/ 232383 w 82"/>
                <a:gd name="T55" fmla="*/ 0 h 69"/>
                <a:gd name="T56" fmla="*/ 235523 w 82"/>
                <a:gd name="T57" fmla="*/ 18748 h 69"/>
                <a:gd name="T58" fmla="*/ 200980 w 82"/>
                <a:gd name="T59" fmla="*/ 12499 h 69"/>
                <a:gd name="T60" fmla="*/ 188418 w 82"/>
                <a:gd name="T61" fmla="*/ 18748 h 69"/>
                <a:gd name="T62" fmla="*/ 185278 w 82"/>
                <a:gd name="T63" fmla="*/ 18748 h 69"/>
                <a:gd name="T64" fmla="*/ 185278 w 82"/>
                <a:gd name="T65" fmla="*/ 18748 h 69"/>
                <a:gd name="T66" fmla="*/ 119332 w 82"/>
                <a:gd name="T67" fmla="*/ 18748 h 6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31752" y="3088940"/>
            <a:ext cx="344876" cy="551407"/>
            <a:chOff x="5428352" y="2986894"/>
            <a:chExt cx="344876" cy="551407"/>
          </a:xfrm>
          <a:solidFill>
            <a:schemeClr val="tx1"/>
          </a:solidFill>
        </p:grpSpPr>
        <p:sp>
          <p:nvSpPr>
            <p:cNvPr id="5" name="Freeform 71"/>
            <p:cNvSpPr>
              <a:spLocks noEditPoints="1"/>
            </p:cNvSpPr>
            <p:nvPr/>
          </p:nvSpPr>
          <p:spPr bwMode="auto">
            <a:xfrm>
              <a:off x="5445127" y="2986894"/>
              <a:ext cx="311328" cy="462414"/>
            </a:xfrm>
            <a:custGeom>
              <a:avLst/>
              <a:gdLst>
                <a:gd name="T0" fmla="*/ 43 w 86"/>
                <a:gd name="T1" fmla="*/ 0 h 128"/>
                <a:gd name="T2" fmla="*/ 43 w 86"/>
                <a:gd name="T3" fmla="*/ 0 h 128"/>
                <a:gd name="T4" fmla="*/ 43 w 86"/>
                <a:gd name="T5" fmla="*/ 0 h 128"/>
                <a:gd name="T6" fmla="*/ 0 w 86"/>
                <a:gd name="T7" fmla="*/ 48 h 128"/>
                <a:gd name="T8" fmla="*/ 43 w 86"/>
                <a:gd name="T9" fmla="*/ 128 h 128"/>
                <a:gd name="T10" fmla="*/ 86 w 86"/>
                <a:gd name="T11" fmla="*/ 48 h 128"/>
                <a:gd name="T12" fmla="*/ 43 w 86"/>
                <a:gd name="T13" fmla="*/ 0 h 128"/>
                <a:gd name="T14" fmla="*/ 43 w 86"/>
                <a:gd name="T15" fmla="*/ 67 h 128"/>
                <a:gd name="T16" fmla="*/ 23 w 86"/>
                <a:gd name="T17" fmla="*/ 48 h 128"/>
                <a:gd name="T18" fmla="*/ 43 w 86"/>
                <a:gd name="T19" fmla="*/ 28 h 128"/>
                <a:gd name="T20" fmla="*/ 63 w 86"/>
                <a:gd name="T21" fmla="*/ 48 h 128"/>
                <a:gd name="T22" fmla="*/ 43 w 86"/>
                <a:gd name="T23" fmla="*/ 6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28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1"/>
                    <a:pt x="0" y="48"/>
                  </a:cubicBezTo>
                  <a:cubicBezTo>
                    <a:pt x="0" y="81"/>
                    <a:pt x="43" y="128"/>
                    <a:pt x="43" y="128"/>
                  </a:cubicBezTo>
                  <a:cubicBezTo>
                    <a:pt x="43" y="128"/>
                    <a:pt x="86" y="81"/>
                    <a:pt x="86" y="48"/>
                  </a:cubicBezTo>
                  <a:cubicBezTo>
                    <a:pt x="86" y="21"/>
                    <a:pt x="67" y="0"/>
                    <a:pt x="43" y="0"/>
                  </a:cubicBezTo>
                  <a:close/>
                  <a:moveTo>
                    <a:pt x="43" y="67"/>
                  </a:moveTo>
                  <a:cubicBezTo>
                    <a:pt x="32" y="67"/>
                    <a:pt x="23" y="58"/>
                    <a:pt x="23" y="48"/>
                  </a:cubicBezTo>
                  <a:cubicBezTo>
                    <a:pt x="23" y="37"/>
                    <a:pt x="32" y="28"/>
                    <a:pt x="43" y="28"/>
                  </a:cubicBezTo>
                  <a:cubicBezTo>
                    <a:pt x="54" y="28"/>
                    <a:pt x="63" y="37"/>
                    <a:pt x="63" y="48"/>
                  </a:cubicBezTo>
                  <a:cubicBezTo>
                    <a:pt x="63" y="58"/>
                    <a:pt x="54" y="67"/>
                    <a:pt x="43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5509651" y="3404978"/>
              <a:ext cx="182278" cy="88657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5428352" y="3360316"/>
              <a:ext cx="344876" cy="177985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489627" y="4654886"/>
            <a:ext cx="200133" cy="340755"/>
            <a:chOff x="5914340" y="4110419"/>
            <a:chExt cx="200133" cy="340755"/>
          </a:xfrm>
          <a:solidFill>
            <a:schemeClr val="tx1"/>
          </a:solidFill>
        </p:grpSpPr>
        <p:sp>
          <p:nvSpPr>
            <p:cNvPr id="9" name="Freeform 71"/>
            <p:cNvSpPr>
              <a:spLocks noEditPoints="1"/>
            </p:cNvSpPr>
            <p:nvPr/>
          </p:nvSpPr>
          <p:spPr bwMode="auto">
            <a:xfrm>
              <a:off x="5914340" y="4110419"/>
              <a:ext cx="200133" cy="297258"/>
            </a:xfrm>
            <a:custGeom>
              <a:avLst/>
              <a:gdLst>
                <a:gd name="T0" fmla="*/ 43 w 86"/>
                <a:gd name="T1" fmla="*/ 0 h 128"/>
                <a:gd name="T2" fmla="*/ 43 w 86"/>
                <a:gd name="T3" fmla="*/ 0 h 128"/>
                <a:gd name="T4" fmla="*/ 43 w 86"/>
                <a:gd name="T5" fmla="*/ 0 h 128"/>
                <a:gd name="T6" fmla="*/ 0 w 86"/>
                <a:gd name="T7" fmla="*/ 48 h 128"/>
                <a:gd name="T8" fmla="*/ 43 w 86"/>
                <a:gd name="T9" fmla="*/ 128 h 128"/>
                <a:gd name="T10" fmla="*/ 86 w 86"/>
                <a:gd name="T11" fmla="*/ 48 h 128"/>
                <a:gd name="T12" fmla="*/ 43 w 86"/>
                <a:gd name="T13" fmla="*/ 0 h 128"/>
                <a:gd name="T14" fmla="*/ 43 w 86"/>
                <a:gd name="T15" fmla="*/ 67 h 128"/>
                <a:gd name="T16" fmla="*/ 23 w 86"/>
                <a:gd name="T17" fmla="*/ 48 h 128"/>
                <a:gd name="T18" fmla="*/ 43 w 86"/>
                <a:gd name="T19" fmla="*/ 28 h 128"/>
                <a:gd name="T20" fmla="*/ 63 w 86"/>
                <a:gd name="T21" fmla="*/ 48 h 128"/>
                <a:gd name="T22" fmla="*/ 43 w 86"/>
                <a:gd name="T23" fmla="*/ 6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28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1"/>
                    <a:pt x="0" y="48"/>
                  </a:cubicBezTo>
                  <a:cubicBezTo>
                    <a:pt x="0" y="81"/>
                    <a:pt x="43" y="128"/>
                    <a:pt x="43" y="128"/>
                  </a:cubicBezTo>
                  <a:cubicBezTo>
                    <a:pt x="43" y="128"/>
                    <a:pt x="86" y="81"/>
                    <a:pt x="86" y="48"/>
                  </a:cubicBezTo>
                  <a:cubicBezTo>
                    <a:pt x="86" y="21"/>
                    <a:pt x="67" y="0"/>
                    <a:pt x="43" y="0"/>
                  </a:cubicBezTo>
                  <a:close/>
                  <a:moveTo>
                    <a:pt x="43" y="67"/>
                  </a:moveTo>
                  <a:cubicBezTo>
                    <a:pt x="32" y="67"/>
                    <a:pt x="23" y="58"/>
                    <a:pt x="23" y="48"/>
                  </a:cubicBezTo>
                  <a:cubicBezTo>
                    <a:pt x="23" y="37"/>
                    <a:pt x="32" y="28"/>
                    <a:pt x="43" y="28"/>
                  </a:cubicBezTo>
                  <a:cubicBezTo>
                    <a:pt x="54" y="28"/>
                    <a:pt x="63" y="37"/>
                    <a:pt x="63" y="48"/>
                  </a:cubicBezTo>
                  <a:cubicBezTo>
                    <a:pt x="63" y="58"/>
                    <a:pt x="54" y="67"/>
                    <a:pt x="43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5969860" y="4386010"/>
              <a:ext cx="89092" cy="43333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5930124" y="4364180"/>
              <a:ext cx="168564" cy="8699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367831" y="4608609"/>
            <a:ext cx="180086" cy="300632"/>
            <a:chOff x="5101029" y="4407677"/>
            <a:chExt cx="180086" cy="300632"/>
          </a:xfrm>
          <a:solidFill>
            <a:schemeClr val="tx1"/>
          </a:solidFill>
        </p:grpSpPr>
        <p:sp>
          <p:nvSpPr>
            <p:cNvPr id="17" name="Freeform 71"/>
            <p:cNvSpPr>
              <a:spLocks noEditPoints="1"/>
            </p:cNvSpPr>
            <p:nvPr/>
          </p:nvSpPr>
          <p:spPr bwMode="auto">
            <a:xfrm>
              <a:off x="5101029" y="4407677"/>
              <a:ext cx="180086" cy="267482"/>
            </a:xfrm>
            <a:custGeom>
              <a:avLst/>
              <a:gdLst>
                <a:gd name="T0" fmla="*/ 43 w 86"/>
                <a:gd name="T1" fmla="*/ 0 h 128"/>
                <a:gd name="T2" fmla="*/ 43 w 86"/>
                <a:gd name="T3" fmla="*/ 0 h 128"/>
                <a:gd name="T4" fmla="*/ 43 w 86"/>
                <a:gd name="T5" fmla="*/ 0 h 128"/>
                <a:gd name="T6" fmla="*/ 0 w 86"/>
                <a:gd name="T7" fmla="*/ 48 h 128"/>
                <a:gd name="T8" fmla="*/ 43 w 86"/>
                <a:gd name="T9" fmla="*/ 128 h 128"/>
                <a:gd name="T10" fmla="*/ 86 w 86"/>
                <a:gd name="T11" fmla="*/ 48 h 128"/>
                <a:gd name="T12" fmla="*/ 43 w 86"/>
                <a:gd name="T13" fmla="*/ 0 h 128"/>
                <a:gd name="T14" fmla="*/ 43 w 86"/>
                <a:gd name="T15" fmla="*/ 67 h 128"/>
                <a:gd name="T16" fmla="*/ 23 w 86"/>
                <a:gd name="T17" fmla="*/ 48 h 128"/>
                <a:gd name="T18" fmla="*/ 43 w 86"/>
                <a:gd name="T19" fmla="*/ 28 h 128"/>
                <a:gd name="T20" fmla="*/ 63 w 86"/>
                <a:gd name="T21" fmla="*/ 48 h 128"/>
                <a:gd name="T22" fmla="*/ 43 w 86"/>
                <a:gd name="T23" fmla="*/ 6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28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1"/>
                    <a:pt x="0" y="48"/>
                  </a:cubicBezTo>
                  <a:cubicBezTo>
                    <a:pt x="0" y="81"/>
                    <a:pt x="43" y="128"/>
                    <a:pt x="43" y="128"/>
                  </a:cubicBezTo>
                  <a:cubicBezTo>
                    <a:pt x="43" y="128"/>
                    <a:pt x="86" y="81"/>
                    <a:pt x="86" y="48"/>
                  </a:cubicBezTo>
                  <a:cubicBezTo>
                    <a:pt x="86" y="21"/>
                    <a:pt x="67" y="0"/>
                    <a:pt x="43" y="0"/>
                  </a:cubicBezTo>
                  <a:close/>
                  <a:moveTo>
                    <a:pt x="43" y="67"/>
                  </a:moveTo>
                  <a:cubicBezTo>
                    <a:pt x="32" y="67"/>
                    <a:pt x="23" y="58"/>
                    <a:pt x="23" y="48"/>
                  </a:cubicBezTo>
                  <a:cubicBezTo>
                    <a:pt x="23" y="37"/>
                    <a:pt x="32" y="28"/>
                    <a:pt x="43" y="28"/>
                  </a:cubicBezTo>
                  <a:cubicBezTo>
                    <a:pt x="54" y="28"/>
                    <a:pt x="63" y="37"/>
                    <a:pt x="63" y="48"/>
                  </a:cubicBezTo>
                  <a:cubicBezTo>
                    <a:pt x="63" y="58"/>
                    <a:pt x="54" y="67"/>
                    <a:pt x="43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5155023" y="4658646"/>
              <a:ext cx="67900" cy="33024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5124738" y="4642009"/>
              <a:ext cx="128469" cy="663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388113" y="4503471"/>
            <a:ext cx="232341" cy="338809"/>
            <a:chOff x="5328956" y="5458239"/>
            <a:chExt cx="232341" cy="338809"/>
          </a:xfrm>
        </p:grpSpPr>
        <p:sp>
          <p:nvSpPr>
            <p:cNvPr id="21" name="Freeform 71"/>
            <p:cNvSpPr>
              <a:spLocks noEditPoints="1"/>
            </p:cNvSpPr>
            <p:nvPr/>
          </p:nvSpPr>
          <p:spPr bwMode="auto">
            <a:xfrm>
              <a:off x="5351255" y="5458239"/>
              <a:ext cx="187744" cy="278856"/>
            </a:xfrm>
            <a:custGeom>
              <a:avLst/>
              <a:gdLst>
                <a:gd name="T0" fmla="*/ 43 w 86"/>
                <a:gd name="T1" fmla="*/ 0 h 128"/>
                <a:gd name="T2" fmla="*/ 43 w 86"/>
                <a:gd name="T3" fmla="*/ 0 h 128"/>
                <a:gd name="T4" fmla="*/ 43 w 86"/>
                <a:gd name="T5" fmla="*/ 0 h 128"/>
                <a:gd name="T6" fmla="*/ 0 w 86"/>
                <a:gd name="T7" fmla="*/ 48 h 128"/>
                <a:gd name="T8" fmla="*/ 43 w 86"/>
                <a:gd name="T9" fmla="*/ 128 h 128"/>
                <a:gd name="T10" fmla="*/ 86 w 86"/>
                <a:gd name="T11" fmla="*/ 48 h 128"/>
                <a:gd name="T12" fmla="*/ 43 w 86"/>
                <a:gd name="T13" fmla="*/ 0 h 128"/>
                <a:gd name="T14" fmla="*/ 43 w 86"/>
                <a:gd name="T15" fmla="*/ 67 h 128"/>
                <a:gd name="T16" fmla="*/ 23 w 86"/>
                <a:gd name="T17" fmla="*/ 48 h 128"/>
                <a:gd name="T18" fmla="*/ 43 w 86"/>
                <a:gd name="T19" fmla="*/ 28 h 128"/>
                <a:gd name="T20" fmla="*/ 63 w 86"/>
                <a:gd name="T21" fmla="*/ 48 h 128"/>
                <a:gd name="T22" fmla="*/ 43 w 86"/>
                <a:gd name="T23" fmla="*/ 6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128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9" y="0"/>
                    <a:pt x="0" y="21"/>
                    <a:pt x="0" y="48"/>
                  </a:cubicBezTo>
                  <a:cubicBezTo>
                    <a:pt x="0" y="81"/>
                    <a:pt x="43" y="128"/>
                    <a:pt x="43" y="128"/>
                  </a:cubicBezTo>
                  <a:cubicBezTo>
                    <a:pt x="43" y="128"/>
                    <a:pt x="86" y="81"/>
                    <a:pt x="86" y="48"/>
                  </a:cubicBezTo>
                  <a:cubicBezTo>
                    <a:pt x="86" y="21"/>
                    <a:pt x="67" y="0"/>
                    <a:pt x="43" y="0"/>
                  </a:cubicBezTo>
                  <a:close/>
                  <a:moveTo>
                    <a:pt x="43" y="67"/>
                  </a:moveTo>
                  <a:cubicBezTo>
                    <a:pt x="32" y="67"/>
                    <a:pt x="23" y="58"/>
                    <a:pt x="23" y="48"/>
                  </a:cubicBezTo>
                  <a:cubicBezTo>
                    <a:pt x="23" y="37"/>
                    <a:pt x="32" y="28"/>
                    <a:pt x="43" y="28"/>
                  </a:cubicBezTo>
                  <a:cubicBezTo>
                    <a:pt x="54" y="28"/>
                    <a:pt x="63" y="37"/>
                    <a:pt x="63" y="48"/>
                  </a:cubicBezTo>
                  <a:cubicBezTo>
                    <a:pt x="63" y="58"/>
                    <a:pt x="54" y="67"/>
                    <a:pt x="43" y="6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383726" y="5707229"/>
              <a:ext cx="122799" cy="59728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5328956" y="5677140"/>
              <a:ext cx="232341" cy="119908"/>
            </a:xfrm>
            <a:prstGeom prst="ellipse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90" name="矩形 89"/>
          <p:cNvSpPr/>
          <p:nvPr/>
        </p:nvSpPr>
        <p:spPr>
          <a:xfrm>
            <a:off x="7618823" y="1462650"/>
            <a:ext cx="2648630" cy="53403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latin typeface="+mn-lt"/>
                <a:ea typeface="+mn-ea"/>
                <a:cs typeface="+mn-ea"/>
                <a:sym typeface="+mn-lt"/>
              </a:rPr>
              <a:t>实训体会</a:t>
            </a:r>
            <a:endParaRPr lang="zh-CN" altLang="en-US" sz="24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684228" y="2167734"/>
            <a:ext cx="3960312" cy="3725545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经过这次实训，我收获了很多，一方面学习到了许多以前没学过的专业知识与知识的应用，另一方面还提高了自我动手做项目的本事。本次实训，是对我本事的进一步锻炼，也是一种考验。从中获得的诸多收获，也是很可贵的，是十分有意义的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　　在这次实训中还锻炼了我其他方面的本事，提高了我的综合素质。首先，它锻炼了我做项目的本事，提高了独立思考问题、自我动手操作的本事，在工作的过程中，复习了以前学习过的知识，并掌握了一些应用知识的技巧等。其次，实训中的项目作业也使我更加有团队精神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7740836" y="1328974"/>
            <a:ext cx="381226" cy="0"/>
          </a:xfrm>
          <a:prstGeom prst="line">
            <a:avLst/>
          </a:prstGeom>
          <a:ln w="317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97" name="组合 96"/>
          <p:cNvGrpSpPr/>
          <p:nvPr/>
        </p:nvGrpSpPr>
        <p:grpSpPr>
          <a:xfrm rot="6078799">
            <a:off x="10405771" y="4845824"/>
            <a:ext cx="5225734" cy="4789132"/>
            <a:chOff x="10344345" y="2030053"/>
            <a:chExt cx="5225734" cy="4789132"/>
          </a:xfrm>
        </p:grpSpPr>
        <p:sp>
          <p:nvSpPr>
            <p:cNvPr id="98" name="Rectangle 1"/>
            <p:cNvSpPr/>
            <p:nvPr/>
          </p:nvSpPr>
          <p:spPr>
            <a:xfrm rot="2700000">
              <a:off x="10344345" y="2030053"/>
              <a:ext cx="3695307" cy="3695307"/>
            </a:xfrm>
            <a:prstGeom prst="rect">
              <a:avLst/>
            </a:prstGeom>
            <a:noFill/>
            <a:ln w="190500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cxnSp>
          <p:nvCxnSpPr>
            <p:cNvPr id="99" name="Straight Connector 26"/>
            <p:cNvCxnSpPr/>
            <p:nvPr/>
          </p:nvCxnSpPr>
          <p:spPr>
            <a:xfrm flipH="1">
              <a:off x="12482283" y="3731388"/>
              <a:ext cx="3087796" cy="3087797"/>
            </a:xfrm>
            <a:prstGeom prst="line">
              <a:avLst/>
            </a:prstGeom>
            <a:ln>
              <a:solidFill>
                <a:schemeClr val="tx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1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-4.81481E-6 L -0.10886 -4.81481E-6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-4.81481E-6 L 2.29167E-6 -4.81481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524 1.48148E-6 L -0.10885 1.48148E-6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602 1.48148E-6 L -2.5E-6 1.48148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3" presetClass="path" presetSubtype="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523 4.44444E-6 L -0.10886 4.44444E-6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1601 4.44444E-6 L 2.5E-6 4.44444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4.44444E-6 L 0.05234 0.14027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7" y="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0" grpId="1"/>
      <p:bldP spid="90" grpId="2"/>
      <p:bldP spid="91" grpId="0"/>
      <p:bldP spid="9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647" y="6019439"/>
            <a:ext cx="7086598" cy="703441"/>
          </a:xfrm>
          <a:prstGeom prst="rect">
            <a:avLst/>
          </a:prstGeom>
        </p:spPr>
      </p:pic>
      <p:sp>
        <p:nvSpPr>
          <p:cNvPr id="5" name="MH_Other_2"/>
          <p:cNvSpPr/>
          <p:nvPr>
            <p:custDataLst>
              <p:tags r:id="rId2"/>
            </p:custDataLst>
          </p:nvPr>
        </p:nvSpPr>
        <p:spPr bwMode="auto">
          <a:xfrm>
            <a:off x="5868744" y="414456"/>
            <a:ext cx="2402654" cy="1732683"/>
          </a:xfrm>
          <a:custGeom>
            <a:avLst/>
            <a:gdLst>
              <a:gd name="connsiteX0" fmla="*/ 2381 w 733425"/>
              <a:gd name="connsiteY0" fmla="*/ 0 h 1434603"/>
              <a:gd name="connsiteX1" fmla="*/ 733425 w 733425"/>
              <a:gd name="connsiteY1" fmla="*/ 383266 h 1434603"/>
              <a:gd name="connsiteX2" fmla="*/ 733425 w 733425"/>
              <a:gd name="connsiteY2" fmla="*/ 1434603 h 1434603"/>
              <a:gd name="connsiteX3" fmla="*/ 0 w 733425"/>
              <a:gd name="connsiteY3" fmla="*/ 1235868 h 1434603"/>
              <a:gd name="connsiteX4" fmla="*/ 2381 w 733425"/>
              <a:gd name="connsiteY4" fmla="*/ 0 h 1434603"/>
              <a:gd name="connsiteX0-1" fmla="*/ 105 w 735912"/>
              <a:gd name="connsiteY0-2" fmla="*/ 0 h 1436984"/>
              <a:gd name="connsiteX1-3" fmla="*/ 735912 w 735912"/>
              <a:gd name="connsiteY1-4" fmla="*/ 385647 h 1436984"/>
              <a:gd name="connsiteX2-5" fmla="*/ 735912 w 735912"/>
              <a:gd name="connsiteY2-6" fmla="*/ 1436984 h 1436984"/>
              <a:gd name="connsiteX3-7" fmla="*/ 2487 w 735912"/>
              <a:gd name="connsiteY3-8" fmla="*/ 1238249 h 1436984"/>
              <a:gd name="connsiteX4-9" fmla="*/ 105 w 735912"/>
              <a:gd name="connsiteY4-10" fmla="*/ 0 h 14369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35912" h="1436984">
                <a:moveTo>
                  <a:pt x="105" y="0"/>
                </a:moveTo>
                <a:lnTo>
                  <a:pt x="735912" y="385647"/>
                </a:lnTo>
                <a:lnTo>
                  <a:pt x="735912" y="1436984"/>
                </a:lnTo>
                <a:lnTo>
                  <a:pt x="2487" y="1238249"/>
                </a:lnTo>
                <a:cubicBezTo>
                  <a:pt x="3281" y="826293"/>
                  <a:pt x="-689" y="411956"/>
                  <a:pt x="10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01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7" name="MH_Other_4"/>
          <p:cNvSpPr/>
          <p:nvPr>
            <p:custDataLst>
              <p:tags r:id="rId3"/>
            </p:custDataLst>
          </p:nvPr>
        </p:nvSpPr>
        <p:spPr bwMode="auto">
          <a:xfrm>
            <a:off x="5868744" y="3398523"/>
            <a:ext cx="2398803" cy="1493959"/>
          </a:xfrm>
          <a:custGeom>
            <a:avLst/>
            <a:gdLst>
              <a:gd name="connsiteX0" fmla="*/ 0 w 733425"/>
              <a:gd name="connsiteY0" fmla="*/ 0 h 1240631"/>
              <a:gd name="connsiteX1" fmla="*/ 733425 w 733425"/>
              <a:gd name="connsiteY1" fmla="*/ 2381 h 1240631"/>
              <a:gd name="connsiteX2" fmla="*/ 733425 w 733425"/>
              <a:gd name="connsiteY2" fmla="*/ 1047750 h 1240631"/>
              <a:gd name="connsiteX3" fmla="*/ 0 w 733425"/>
              <a:gd name="connsiteY3" fmla="*/ 1240631 h 1240631"/>
              <a:gd name="connsiteX4" fmla="*/ 0 w 733425"/>
              <a:gd name="connsiteY4" fmla="*/ 0 h 124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1240631">
                <a:moveTo>
                  <a:pt x="0" y="0"/>
                </a:moveTo>
                <a:lnTo>
                  <a:pt x="733425" y="2381"/>
                </a:lnTo>
                <a:lnTo>
                  <a:pt x="733425" y="1047750"/>
                </a:lnTo>
                <a:lnTo>
                  <a:pt x="0" y="124063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>
                <a:solidFill>
                  <a:srgbClr val="FFFFFF"/>
                </a:solidFill>
                <a:cs typeface="+mn-ea"/>
                <a:sym typeface="+mn-lt"/>
              </a:rPr>
              <a:t>03</a:t>
            </a:r>
            <a:endParaRPr lang="zh-CN" altLang="en-US" sz="4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MH_Other_7"/>
          <p:cNvSpPr/>
          <p:nvPr>
            <p:custDataLst>
              <p:tags r:id="rId4"/>
            </p:custDataLst>
          </p:nvPr>
        </p:nvSpPr>
        <p:spPr bwMode="auto">
          <a:xfrm flipH="1">
            <a:off x="3485341" y="1896864"/>
            <a:ext cx="2398803" cy="1505508"/>
          </a:xfrm>
          <a:custGeom>
            <a:avLst/>
            <a:gdLst>
              <a:gd name="connsiteX0" fmla="*/ 0 w 733425"/>
              <a:gd name="connsiteY0" fmla="*/ 0 h 1250156"/>
              <a:gd name="connsiteX1" fmla="*/ 733425 w 733425"/>
              <a:gd name="connsiteY1" fmla="*/ 195262 h 1250156"/>
              <a:gd name="connsiteX2" fmla="*/ 733425 w 733425"/>
              <a:gd name="connsiteY2" fmla="*/ 1250156 h 1250156"/>
              <a:gd name="connsiteX3" fmla="*/ 0 w 733425"/>
              <a:gd name="connsiteY3" fmla="*/ 1245393 h 1250156"/>
              <a:gd name="connsiteX4" fmla="*/ 0 w 733425"/>
              <a:gd name="connsiteY4" fmla="*/ 0 h 125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1250156">
                <a:moveTo>
                  <a:pt x="0" y="0"/>
                </a:moveTo>
                <a:lnTo>
                  <a:pt x="733425" y="195262"/>
                </a:lnTo>
                <a:lnTo>
                  <a:pt x="733425" y="1250156"/>
                </a:lnTo>
                <a:lnTo>
                  <a:pt x="0" y="124539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>
                <a:solidFill>
                  <a:srgbClr val="FFFFFF"/>
                </a:solidFill>
                <a:cs typeface="+mn-ea"/>
                <a:sym typeface="+mn-lt"/>
              </a:rPr>
              <a:t>02</a:t>
            </a:r>
            <a:endParaRPr lang="zh-CN" altLang="en-US" sz="400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MH_Other_9"/>
          <p:cNvSpPr/>
          <p:nvPr>
            <p:custDataLst>
              <p:tags r:id="rId5"/>
            </p:custDataLst>
          </p:nvPr>
        </p:nvSpPr>
        <p:spPr bwMode="auto">
          <a:xfrm flipH="1">
            <a:off x="3485341" y="4653756"/>
            <a:ext cx="2418055" cy="1732683"/>
          </a:xfrm>
          <a:custGeom>
            <a:avLst/>
            <a:gdLst>
              <a:gd name="connsiteX0" fmla="*/ 731044 w 731044"/>
              <a:gd name="connsiteY0" fmla="*/ 0 h 1438275"/>
              <a:gd name="connsiteX1" fmla="*/ 731044 w 731044"/>
              <a:gd name="connsiteY1" fmla="*/ 1057275 h 1438275"/>
              <a:gd name="connsiteX2" fmla="*/ 0 w 731044"/>
              <a:gd name="connsiteY2" fmla="*/ 1438275 h 1438275"/>
              <a:gd name="connsiteX3" fmla="*/ 0 w 731044"/>
              <a:gd name="connsiteY3" fmla="*/ 197644 h 1438275"/>
              <a:gd name="connsiteX4" fmla="*/ 731044 w 731044"/>
              <a:gd name="connsiteY4" fmla="*/ 0 h 1438275"/>
              <a:gd name="connsiteX0-1" fmla="*/ 738761 w 738761"/>
              <a:gd name="connsiteY0-2" fmla="*/ 0 h 1438275"/>
              <a:gd name="connsiteX1-3" fmla="*/ 738761 w 738761"/>
              <a:gd name="connsiteY1-4" fmla="*/ 1057275 h 1438275"/>
              <a:gd name="connsiteX2-5" fmla="*/ 7717 w 738761"/>
              <a:gd name="connsiteY2-6" fmla="*/ 1438275 h 1438275"/>
              <a:gd name="connsiteX3-7" fmla="*/ 0 w 738761"/>
              <a:gd name="connsiteY3-8" fmla="*/ 189928 h 1438275"/>
              <a:gd name="connsiteX4-9" fmla="*/ 738761 w 738761"/>
              <a:gd name="connsiteY4-10" fmla="*/ 0 h 14382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38761" h="1438275">
                <a:moveTo>
                  <a:pt x="738761" y="0"/>
                </a:moveTo>
                <a:lnTo>
                  <a:pt x="738761" y="1057275"/>
                </a:lnTo>
                <a:lnTo>
                  <a:pt x="7717" y="1438275"/>
                </a:lnTo>
                <a:cubicBezTo>
                  <a:pt x="5145" y="1022159"/>
                  <a:pt x="2572" y="606044"/>
                  <a:pt x="0" y="189928"/>
                </a:cubicBezTo>
                <a:lnTo>
                  <a:pt x="738761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>
                <a:solidFill>
                  <a:srgbClr val="FFFFFF"/>
                </a:solidFill>
                <a:cs typeface="+mn-ea"/>
                <a:sym typeface="+mn-lt"/>
              </a:rPr>
              <a:t>04</a:t>
            </a:r>
            <a:endParaRPr lang="zh-CN" altLang="en-US" sz="4000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20" name="图片 19" descr="C:\Users\86186\Desktop\4.jpg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315671" y="1893014"/>
            <a:ext cx="1504950" cy="1505508"/>
          </a:xfrm>
          <a:custGeom>
            <a:avLst/>
            <a:gdLst>
              <a:gd name="connsiteX0" fmla="*/ 0 w 2398803"/>
              <a:gd name="connsiteY0" fmla="*/ 0 h 1505508"/>
              <a:gd name="connsiteX1" fmla="*/ 2398803 w 2398803"/>
              <a:gd name="connsiteY1" fmla="*/ 235146 h 1505508"/>
              <a:gd name="connsiteX2" fmla="*/ 2398803 w 2398803"/>
              <a:gd name="connsiteY2" fmla="*/ 1505508 h 1505508"/>
              <a:gd name="connsiteX3" fmla="*/ 0 w 2398803"/>
              <a:gd name="connsiteY3" fmla="*/ 1499772 h 1505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803" h="1505508">
                <a:moveTo>
                  <a:pt x="0" y="0"/>
                </a:moveTo>
                <a:lnTo>
                  <a:pt x="2398803" y="235146"/>
                </a:lnTo>
                <a:lnTo>
                  <a:pt x="2398803" y="1505508"/>
                </a:lnTo>
                <a:lnTo>
                  <a:pt x="0" y="1499772"/>
                </a:lnTo>
                <a:close/>
              </a:path>
            </a:pathLst>
          </a:custGeom>
        </p:spPr>
      </p:pic>
      <p:pic>
        <p:nvPicPr>
          <p:cNvPr id="17" name="图片 16" descr="C:\Users\86186\Desktop\3.jpg3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24990" y="722654"/>
            <a:ext cx="1119505" cy="1120140"/>
          </a:xfrm>
          <a:custGeom>
            <a:avLst/>
            <a:gdLst>
              <a:gd name="connsiteX0" fmla="*/ 2398054 w 2398803"/>
              <a:gd name="connsiteY0" fmla="*/ 0 h 1728832"/>
              <a:gd name="connsiteX1" fmla="*/ 2398054 w 2398803"/>
              <a:gd name="connsiteY1" fmla="*/ 1489338 h 1728832"/>
              <a:gd name="connsiteX2" fmla="*/ 0 w 2398803"/>
              <a:gd name="connsiteY2" fmla="*/ 1728832 h 1728832"/>
              <a:gd name="connsiteX3" fmla="*/ 0 w 2398803"/>
              <a:gd name="connsiteY3" fmla="*/ 461872 h 172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803" h="1728832">
                <a:moveTo>
                  <a:pt x="2398054" y="0"/>
                </a:moveTo>
                <a:cubicBezTo>
                  <a:pt x="2400650" y="496446"/>
                  <a:pt x="2395458" y="992892"/>
                  <a:pt x="2398054" y="1489338"/>
                </a:cubicBezTo>
                <a:lnTo>
                  <a:pt x="0" y="1728832"/>
                </a:lnTo>
                <a:lnTo>
                  <a:pt x="0" y="461872"/>
                </a:lnTo>
                <a:close/>
              </a:path>
            </a:pathLst>
          </a:custGeom>
        </p:spPr>
      </p:pic>
      <p:pic>
        <p:nvPicPr>
          <p:cNvPr id="14" name="图片 13" descr="C:\Users\86186\Desktop\5.jpg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114195" y="3574955"/>
            <a:ext cx="1141095" cy="1141095"/>
          </a:xfrm>
          <a:custGeom>
            <a:avLst/>
            <a:gdLst>
              <a:gd name="connsiteX0" fmla="*/ 2398803 w 2398803"/>
              <a:gd name="connsiteY0" fmla="*/ 0 h 1493959"/>
              <a:gd name="connsiteX1" fmla="*/ 2398803 w 2398803"/>
              <a:gd name="connsiteY1" fmla="*/ 1493959 h 1493959"/>
              <a:gd name="connsiteX2" fmla="*/ 0 w 2398803"/>
              <a:gd name="connsiteY2" fmla="*/ 1261693 h 1493959"/>
              <a:gd name="connsiteX3" fmla="*/ 0 w 2398803"/>
              <a:gd name="connsiteY3" fmla="*/ 2867 h 14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8803" h="1493959">
                <a:moveTo>
                  <a:pt x="2398803" y="0"/>
                </a:moveTo>
                <a:lnTo>
                  <a:pt x="2398803" y="1493959"/>
                </a:lnTo>
                <a:lnTo>
                  <a:pt x="0" y="1261693"/>
                </a:lnTo>
                <a:lnTo>
                  <a:pt x="0" y="2867"/>
                </a:lnTo>
                <a:close/>
              </a:path>
            </a:pathLst>
          </a:custGeom>
        </p:spPr>
      </p:pic>
      <p:pic>
        <p:nvPicPr>
          <p:cNvPr id="16" name="图片 15" descr="C:\Users\86186\Desktop\6.jpg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211632" y="4653757"/>
            <a:ext cx="1732280" cy="1732683"/>
          </a:xfrm>
          <a:custGeom>
            <a:avLst/>
            <a:gdLst>
              <a:gd name="connsiteX0" fmla="*/ 2418055 w 2418055"/>
              <a:gd name="connsiteY0" fmla="*/ 0 h 1732683"/>
              <a:gd name="connsiteX1" fmla="*/ 2418055 w 2418055"/>
              <a:gd name="connsiteY1" fmla="*/ 1273694 h 1732683"/>
              <a:gd name="connsiteX2" fmla="*/ 25259 w 2418055"/>
              <a:gd name="connsiteY2" fmla="*/ 1732683 h 1732683"/>
              <a:gd name="connsiteX3" fmla="*/ 0 w 2418055"/>
              <a:gd name="connsiteY3" fmla="*/ 238102 h 173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8055" h="1732683">
                <a:moveTo>
                  <a:pt x="2418055" y="0"/>
                </a:moveTo>
                <a:lnTo>
                  <a:pt x="2418055" y="1273694"/>
                </a:lnTo>
                <a:lnTo>
                  <a:pt x="25259" y="1732683"/>
                </a:lnTo>
                <a:cubicBezTo>
                  <a:pt x="16840" y="1234490"/>
                  <a:pt x="8419" y="736295"/>
                  <a:pt x="0" y="238102"/>
                </a:cubicBezTo>
                <a:close/>
              </a:path>
            </a:pathLst>
          </a:custGeom>
        </p:spPr>
      </p:pic>
      <p:sp>
        <p:nvSpPr>
          <p:cNvPr id="18" name="Rectangle 11"/>
          <p:cNvSpPr/>
          <p:nvPr/>
        </p:nvSpPr>
        <p:spPr>
          <a:xfrm>
            <a:off x="519439" y="954203"/>
            <a:ext cx="2865632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cs typeface="+mn-ea"/>
                <a:sym typeface="+mn-lt"/>
              </a:rPr>
              <a:t>秦世玉最帅</a:t>
            </a:r>
            <a:endParaRPr lang="en-US" altLang="zh-CN" sz="1400" dirty="0" smtClean="0">
              <a:cs typeface="+mn-ea"/>
              <a:sym typeface="+mn-lt"/>
            </a:endParaRPr>
          </a:p>
        </p:txBody>
      </p:sp>
      <p:sp>
        <p:nvSpPr>
          <p:cNvPr id="19" name="Rectangle 11"/>
          <p:cNvSpPr/>
          <p:nvPr/>
        </p:nvSpPr>
        <p:spPr>
          <a:xfrm>
            <a:off x="519439" y="3406222"/>
            <a:ext cx="2865632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cs typeface="+mn-ea"/>
                <a:sym typeface="+mn-lt"/>
              </a:rPr>
              <a:t>陈家庆无敌</a:t>
            </a:r>
            <a:endParaRPr lang="zh-CN" altLang="en-US" sz="1400" dirty="0" smtClean="0">
              <a:cs typeface="+mn-ea"/>
              <a:sym typeface="+mn-lt"/>
            </a:endParaRPr>
          </a:p>
        </p:txBody>
      </p:sp>
      <p:sp>
        <p:nvSpPr>
          <p:cNvPr id="21" name="Rectangle 11"/>
          <p:cNvSpPr/>
          <p:nvPr/>
        </p:nvSpPr>
        <p:spPr>
          <a:xfrm>
            <a:off x="8468087" y="2218232"/>
            <a:ext cx="2865632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cs typeface="+mn-ea"/>
                <a:sym typeface="+mn-lt"/>
              </a:rPr>
              <a:t>彭春森</a:t>
            </a:r>
            <a:r>
              <a:rPr lang="en-US" altLang="zh-CN" sz="1400" dirty="0">
                <a:cs typeface="+mn-ea"/>
                <a:sym typeface="+mn-lt"/>
              </a:rPr>
              <a:t>yyds</a:t>
            </a:r>
            <a:endParaRPr lang="en-US" altLang="zh-CN" sz="1400" dirty="0" smtClean="0">
              <a:cs typeface="+mn-ea"/>
              <a:sym typeface="+mn-lt"/>
            </a:endParaRPr>
          </a:p>
        </p:txBody>
      </p:sp>
      <p:sp>
        <p:nvSpPr>
          <p:cNvPr id="22" name="Rectangle 11"/>
          <p:cNvSpPr/>
          <p:nvPr/>
        </p:nvSpPr>
        <p:spPr>
          <a:xfrm>
            <a:off x="8468087" y="4802949"/>
            <a:ext cx="2865632" cy="370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cs typeface="+mn-ea"/>
                <a:sym typeface="+mn-lt"/>
              </a:rPr>
              <a:t>刘建废物</a:t>
            </a:r>
            <a:endParaRPr lang="zh-CN" altLang="en-US" sz="1400" dirty="0" smtClean="0">
              <a:cs typeface="+mn-ea"/>
              <a:sym typeface="+mn-lt"/>
            </a:endParaRPr>
          </a:p>
        </p:txBody>
      </p:sp>
      <p:pic>
        <p:nvPicPr>
          <p:cNvPr id="2" name="图片 1" descr="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776980"/>
            <a:ext cx="2940050" cy="303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31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4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30000" decel="3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4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30000" decel="3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4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0.03889 L -4.79167E-6 -0.07778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accel="30000" decel="3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4.79167E-6 0.03842 L -4.79167E-6 1.85185E-6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4" presetClass="path" presetSubtype="0" decel="3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4" presetClass="path" presetSubtype="0" accel="30000" decel="3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4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66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4" presetClass="path" presetSubtype="0" accel="30000" decel="3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6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4" presetClass="path" presetSubtype="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73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64" presetClass="path" presetSubtype="0" accel="30000" decel="3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5" grpId="2" bldLvl="0" animBg="1"/>
      <p:bldP spid="7" grpId="0" bldLvl="0" animBg="1"/>
      <p:bldP spid="7" grpId="1" bldLvl="0" animBg="1"/>
      <p:bldP spid="7" grpId="2" bldLvl="0" animBg="1"/>
      <p:bldP spid="10" grpId="0" bldLvl="0" animBg="1"/>
      <p:bldP spid="10" grpId="1" bldLvl="0" animBg="1"/>
      <p:bldP spid="10" grpId="2" bldLvl="0" animBg="1"/>
      <p:bldP spid="12" grpId="0" bldLvl="0" animBg="1"/>
      <p:bldP spid="12" grpId="1" bldLvl="0" animBg="1"/>
      <p:bldP spid="12" grpId="2" bldLvl="0" animBg="1"/>
      <p:bldP spid="18" grpId="0"/>
      <p:bldP spid="19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彭春森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征婚（老寂寞了）</a:t>
            </a:r>
            <a:endParaRPr lang="zh-CN" altLang="en-US"/>
          </a:p>
          <a:p>
            <a:r>
              <a:rPr lang="zh-CN" altLang="en-US"/>
              <a:t>勇于探索，热于创新，技术强大，继续成长。</a:t>
            </a:r>
            <a:endParaRPr lang="zh-CN" altLang="en-US"/>
          </a:p>
          <a:p>
            <a:r>
              <a:rPr lang="zh-CN" altLang="en-US"/>
              <a:t>为人热心善良，多金，前途无量，现征一位年方十八的妙龄少女，要求不高，</a:t>
            </a:r>
            <a:r>
              <a:rPr lang="en-US" altLang="zh-CN"/>
              <a:t>160</a:t>
            </a:r>
            <a:r>
              <a:rPr lang="zh-CN" altLang="en-US"/>
              <a:t>，善良美丽。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陈家庆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家庆，老学霸了。</a:t>
            </a:r>
            <a:endParaRPr lang="zh-CN" altLang="en-US"/>
          </a:p>
          <a:p>
            <a:r>
              <a:rPr lang="zh-CN" altLang="en-US"/>
              <a:t>人美心善，非常乐于助人，学习非常非常非常好。</a:t>
            </a:r>
            <a:endParaRPr lang="zh-CN" altLang="en-US"/>
          </a:p>
          <a:p>
            <a:r>
              <a:rPr lang="zh-CN" altLang="en-US"/>
              <a:t>人也非常非常非常温柔，是我们组的才华担当。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刘建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老混子了</a:t>
            </a:r>
            <a:endParaRPr lang="zh-CN" altLang="en-US"/>
          </a:p>
          <a:p>
            <a:r>
              <a:rPr lang="zh-CN" altLang="en-US"/>
              <a:t>在三个大佬的带领下躺赢的小萌新，但是除了学习以外，</a:t>
            </a:r>
            <a:endParaRPr lang="zh-CN" altLang="en-US"/>
          </a:p>
          <a:p>
            <a:r>
              <a:rPr lang="zh-CN" altLang="en-US"/>
              <a:t>他就是真正的神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033013" y="-4546664"/>
            <a:ext cx="15102349" cy="15102349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8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>
            <a:off x="5815330" y="1832610"/>
            <a:ext cx="424815" cy="248920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等腰三角形 3"/>
          <p:cNvSpPr>
            <a:spLocks noChangeAspect="1"/>
          </p:cNvSpPr>
          <p:nvPr/>
        </p:nvSpPr>
        <p:spPr>
          <a:xfrm rot="10800000">
            <a:off x="5883222" y="4369928"/>
            <a:ext cx="288395" cy="248615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7868" y="2281293"/>
            <a:ext cx="9041770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cs typeface="+mn-ea"/>
                <a:sym typeface="+mn-lt"/>
              </a:rPr>
              <a:t>玉霸音乐</a:t>
            </a:r>
            <a:endParaRPr lang="zh-CN" altLang="en-US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0598" y="3726566"/>
            <a:ext cx="702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———</a:t>
            </a:r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秦世玉组</a:t>
            </a:r>
            <a:endParaRPr lang="zh-CN" altLang="en-US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Straight Connector 15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6"/>
          <p:cNvSpPr txBox="1"/>
          <p:nvPr/>
        </p:nvSpPr>
        <p:spPr>
          <a:xfrm>
            <a:off x="677333" y="6111982"/>
            <a:ext cx="150939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spc="600" dirty="0" smtClean="0">
                <a:solidFill>
                  <a:schemeClr val="bg1"/>
                </a:solidFill>
                <a:cs typeface="+mn-ea"/>
                <a:sym typeface="+mn-lt"/>
              </a:rPr>
              <a:t>2021.6.10</a:t>
            </a:r>
            <a:endParaRPr lang="en-US" sz="11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49976" y="4556465"/>
            <a:ext cx="1654175" cy="355499"/>
            <a:chOff x="743500" y="4558360"/>
            <a:chExt cx="3308351" cy="710999"/>
          </a:xfrm>
        </p:grpSpPr>
        <p:cxnSp>
          <p:nvCxnSpPr>
            <p:cNvPr id="11" name="直接连接符 10"/>
            <p:cNvCxnSpPr/>
            <p:nvPr/>
          </p:nvCxnSpPr>
          <p:spPr>
            <a:xfrm rot="19800000">
              <a:off x="2509437" y="4558360"/>
              <a:ext cx="1492774" cy="0"/>
            </a:xfrm>
            <a:prstGeom prst="line">
              <a:avLst/>
            </a:prstGeom>
            <a:ln w="38100">
              <a:solidFill>
                <a:schemeClr val="bg1">
                  <a:lumMod val="85000"/>
                  <a:alpha val="3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9800000">
              <a:off x="743500" y="5269359"/>
              <a:ext cx="3308351" cy="0"/>
            </a:xfrm>
            <a:prstGeom prst="line">
              <a:avLst/>
            </a:prstGeom>
            <a:ln w="9525">
              <a:solidFill>
                <a:schemeClr val="bg1">
                  <a:lumMod val="85000"/>
                  <a:alpha val="7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/>
        </p:nvCxnSpPr>
        <p:spPr>
          <a:xfrm rot="19800000">
            <a:off x="7399793" y="1699798"/>
            <a:ext cx="531179" cy="0"/>
          </a:xfrm>
          <a:prstGeom prst="line">
            <a:avLst/>
          </a:prstGeom>
          <a:ln w="38100">
            <a:solidFill>
              <a:schemeClr val="bg1">
                <a:lumMod val="8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9800000">
            <a:off x="7360387" y="1321634"/>
            <a:ext cx="1639494" cy="0"/>
          </a:xfrm>
          <a:prstGeom prst="line">
            <a:avLst/>
          </a:prstGeom>
          <a:ln w="6350">
            <a:solidFill>
              <a:schemeClr val="bg1">
                <a:lumMod val="85000"/>
                <a:alpha val="7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split/>
      </p:transition>
    </mc:Choice>
    <mc:Fallback>
      <p:transition spd="slow" advTm="0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-0.06745 0.0710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2" y="35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5847 -0.05949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98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5847 -0.05949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9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158 -4.44444E-6 L 0.03763 -4.44444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184 -4.44444E-6 L -4.16667E-6 -4.44444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 bldLvl="0" animBg="1"/>
      <p:bldP spid="6" grpId="0"/>
      <p:bldP spid="6" grpId="1"/>
      <p:bldP spid="6" grpId="2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858114"/>
            <a:ext cx="12192000" cy="4999886"/>
          </a:xfrm>
          <a:prstGeom prst="rect">
            <a:avLst/>
          </a:prstGeom>
          <a:effectLst/>
        </p:spPr>
      </p:pic>
      <p:sp>
        <p:nvSpPr>
          <p:cNvPr id="4" name="矩形 3"/>
          <p:cNvSpPr/>
          <p:nvPr/>
        </p:nvSpPr>
        <p:spPr>
          <a:xfrm>
            <a:off x="0" y="1858114"/>
            <a:ext cx="12192000" cy="4999886"/>
          </a:xfrm>
          <a:prstGeom prst="rect">
            <a:avLst/>
          </a:prstGeom>
          <a:solidFill>
            <a:schemeClr val="tx1">
              <a:alpha val="4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cs typeface="+mn-ea"/>
                <a:sym typeface="+mn-lt"/>
              </a:rPr>
              <a:t>首页内容</a:t>
            </a:r>
            <a:endParaRPr lang="zh-CN" altLang="en-US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http://10.1.5.252：</a:t>
            </a:r>
            <a:r>
              <a:rPr lang="en-US" altLang="zh-CN" dirty="0">
                <a:cs typeface="+mn-ea"/>
                <a:sym typeface="+mn-lt"/>
              </a:rPr>
              <a:t>8080/</a:t>
            </a:r>
            <a:endParaRPr lang="zh-CN" altLang="en-US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连接了校园网的，</a:t>
            </a:r>
            <a:endParaRPr lang="zh-CN" altLang="en-US" dirty="0">
              <a:cs typeface="+mn-ea"/>
              <a:sym typeface="+mn-lt"/>
            </a:endParaRPr>
          </a:p>
          <a:p>
            <a:pPr algn="ctr"/>
            <a:r>
              <a:rPr lang="zh-CN" altLang="en-US" dirty="0">
                <a:cs typeface="+mn-ea"/>
                <a:sym typeface="+mn-lt"/>
              </a:rPr>
              <a:t>大家一可以一起进网址。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23907" y="3012504"/>
            <a:ext cx="29815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bg1"/>
                </a:solidFill>
                <a:cs typeface="+mn-ea"/>
                <a:sym typeface="+mn-lt"/>
              </a:rPr>
              <a:t>PART </a:t>
            </a:r>
            <a:endParaRPr lang="zh-CN" altLang="en-US" sz="8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35669" y="3674224"/>
            <a:ext cx="2921582" cy="0"/>
          </a:xfrm>
          <a:prstGeom prst="line">
            <a:avLst/>
          </a:prstGeom>
          <a:ln w="31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835669" y="2520875"/>
            <a:ext cx="13869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1500">
                <a:solidFill>
                  <a:schemeClr val="bg1"/>
                </a:solidFill>
                <a:latin typeface="Trajan Pro" panose="02020502050506020301" pitchFamily="18" charset="0"/>
              </a:defRPr>
            </a:lvl1pPr>
          </a:lstStyle>
          <a:p>
            <a:r>
              <a:rPr lang="en-US" altLang="zh-CN" sz="8000" dirty="0">
                <a:latin typeface="+mn-lt"/>
                <a:cs typeface="+mn-ea"/>
                <a:sym typeface="+mn-lt"/>
              </a:rPr>
              <a:t>01</a:t>
            </a:r>
            <a:endParaRPr lang="zh-CN" altLang="en-US" sz="8000" dirty="0">
              <a:latin typeface="+mn-lt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35669" y="3674224"/>
            <a:ext cx="3550020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1600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24989" y="1524000"/>
            <a:ext cx="4571379" cy="3752968"/>
          </a:xfrm>
          <a:prstGeom prst="rect">
            <a:avLst/>
          </a:prstGeom>
          <a:noFill/>
          <a:ln w="133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74316" y="-1615300"/>
            <a:ext cx="5119733" cy="92486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lvl="2"/>
            <a:r>
              <a:rPr lang="en-US" altLang="zh-CN" sz="59500" dirty="0" smtClean="0">
                <a:solidFill>
                  <a:schemeClr val="tx1">
                    <a:alpha val="79000"/>
                  </a:schemeClr>
                </a:solidFill>
                <a:cs typeface="+mn-ea"/>
                <a:sym typeface="+mn-lt"/>
              </a:rPr>
              <a:t>P</a:t>
            </a:r>
            <a:endParaRPr lang="zh-CN" altLang="en-US" sz="6000" dirty="0">
              <a:solidFill>
                <a:schemeClr val="tx1">
                  <a:alpha val="79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24 2.59259E-6 L 0.05026 2.5925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3982 L 3.125E-6 0.14815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25E-6 -0.03982 L 3.125E-6 3.7037E-7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7" grpId="0"/>
      <p:bldP spid="7" grpId="1"/>
      <p:bldP spid="7" grpId="2"/>
      <p:bldP spid="11" grpId="0"/>
      <p:bldP spid="10" grpId="0" animBg="1"/>
      <p:bldP spid="2" grpId="0" animBg="1"/>
      <p:bldP spid="15" grpId="0"/>
      <p:bldP spid="1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6"/>
          <p:cNvCxnSpPr/>
          <p:nvPr/>
        </p:nvCxnSpPr>
        <p:spPr>
          <a:xfrm>
            <a:off x="4139135" y="4561069"/>
            <a:ext cx="56454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 txBox="1"/>
          <p:nvPr/>
        </p:nvSpPr>
        <p:spPr>
          <a:xfrm>
            <a:off x="11621672" y="352139"/>
            <a:ext cx="4790629" cy="4790629"/>
          </a:xfrm>
          <a:custGeom>
            <a:avLst/>
            <a:gdLst>
              <a:gd name="connsiteX0" fmla="*/ 2395314 w 4790629"/>
              <a:gd name="connsiteY0" fmla="*/ 0 h 4790629"/>
              <a:gd name="connsiteX1" fmla="*/ 4790629 w 4790629"/>
              <a:gd name="connsiteY1" fmla="*/ 2395315 h 4790629"/>
              <a:gd name="connsiteX2" fmla="*/ 2395314 w 4790629"/>
              <a:gd name="connsiteY2" fmla="*/ 4790629 h 4790629"/>
              <a:gd name="connsiteX3" fmla="*/ 0 w 4790629"/>
              <a:gd name="connsiteY3" fmla="*/ 2395315 h 479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629" h="4790629">
                <a:moveTo>
                  <a:pt x="2395314" y="0"/>
                </a:moveTo>
                <a:lnTo>
                  <a:pt x="4790629" y="2395315"/>
                </a:lnTo>
                <a:lnTo>
                  <a:pt x="2395314" y="4790629"/>
                </a:lnTo>
                <a:lnTo>
                  <a:pt x="0" y="2395315"/>
                </a:lnTo>
                <a:close/>
              </a:path>
            </a:pathLst>
          </a:custGeom>
        </p:spPr>
        <p:txBody>
          <a:bodyPr vert="horz" wrap="square" lIns="91440" tIns="45720" rIns="91440" bIns="45720" rtlCol="0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050543" y="4740058"/>
            <a:ext cx="603269" cy="570777"/>
            <a:chOff x="4760915" y="138333"/>
            <a:chExt cx="801339" cy="758179"/>
          </a:xfrm>
          <a:solidFill>
            <a:schemeClr val="tx1">
              <a:alpha val="70000"/>
            </a:schemeClr>
          </a:solidFill>
        </p:grpSpPr>
        <p:sp>
          <p:nvSpPr>
            <p:cNvPr id="49" name="Freeform 6"/>
            <p:cNvSpPr/>
            <p:nvPr/>
          </p:nvSpPr>
          <p:spPr bwMode="auto">
            <a:xfrm>
              <a:off x="4760915" y="218898"/>
              <a:ext cx="431601" cy="433040"/>
            </a:xfrm>
            <a:custGeom>
              <a:avLst/>
              <a:gdLst>
                <a:gd name="T0" fmla="*/ 145 w 289"/>
                <a:gd name="T1" fmla="*/ 0 h 289"/>
                <a:gd name="T2" fmla="*/ 0 w 289"/>
                <a:gd name="T3" fmla="*/ 145 h 289"/>
                <a:gd name="T4" fmla="*/ 16 w 289"/>
                <a:gd name="T5" fmla="*/ 210 h 289"/>
                <a:gd name="T6" fmla="*/ 33 w 289"/>
                <a:gd name="T7" fmla="*/ 216 h 289"/>
                <a:gd name="T8" fmla="*/ 39 w 289"/>
                <a:gd name="T9" fmla="*/ 199 h 289"/>
                <a:gd name="T10" fmla="*/ 26 w 289"/>
                <a:gd name="T11" fmla="*/ 145 h 289"/>
                <a:gd name="T12" fmla="*/ 145 w 289"/>
                <a:gd name="T13" fmla="*/ 26 h 289"/>
                <a:gd name="T14" fmla="*/ 263 w 289"/>
                <a:gd name="T15" fmla="*/ 145 h 289"/>
                <a:gd name="T16" fmla="*/ 145 w 289"/>
                <a:gd name="T17" fmla="*/ 263 h 289"/>
                <a:gd name="T18" fmla="*/ 118 w 289"/>
                <a:gd name="T19" fmla="*/ 260 h 289"/>
                <a:gd name="T20" fmla="*/ 103 w 289"/>
                <a:gd name="T21" fmla="*/ 270 h 289"/>
                <a:gd name="T22" fmla="*/ 112 w 289"/>
                <a:gd name="T23" fmla="*/ 285 h 289"/>
                <a:gd name="T24" fmla="*/ 145 w 289"/>
                <a:gd name="T25" fmla="*/ 289 h 289"/>
                <a:gd name="T26" fmla="*/ 289 w 289"/>
                <a:gd name="T27" fmla="*/ 145 h 289"/>
                <a:gd name="T28" fmla="*/ 145 w 289"/>
                <a:gd name="T2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89">
                  <a:moveTo>
                    <a:pt x="145" y="0"/>
                  </a:moveTo>
                  <a:cubicBezTo>
                    <a:pt x="65" y="0"/>
                    <a:pt x="0" y="65"/>
                    <a:pt x="0" y="145"/>
                  </a:cubicBezTo>
                  <a:cubicBezTo>
                    <a:pt x="0" y="167"/>
                    <a:pt x="6" y="190"/>
                    <a:pt x="16" y="210"/>
                  </a:cubicBezTo>
                  <a:cubicBezTo>
                    <a:pt x="19" y="217"/>
                    <a:pt x="27" y="219"/>
                    <a:pt x="33" y="216"/>
                  </a:cubicBezTo>
                  <a:cubicBezTo>
                    <a:pt x="40" y="213"/>
                    <a:pt x="42" y="205"/>
                    <a:pt x="39" y="199"/>
                  </a:cubicBezTo>
                  <a:cubicBezTo>
                    <a:pt x="30" y="182"/>
                    <a:pt x="26" y="163"/>
                    <a:pt x="26" y="145"/>
                  </a:cubicBezTo>
                  <a:cubicBezTo>
                    <a:pt x="26" y="79"/>
                    <a:pt x="79" y="26"/>
                    <a:pt x="145" y="26"/>
                  </a:cubicBezTo>
                  <a:cubicBezTo>
                    <a:pt x="210" y="26"/>
                    <a:pt x="263" y="79"/>
                    <a:pt x="263" y="145"/>
                  </a:cubicBezTo>
                  <a:cubicBezTo>
                    <a:pt x="263" y="210"/>
                    <a:pt x="210" y="263"/>
                    <a:pt x="145" y="263"/>
                  </a:cubicBezTo>
                  <a:cubicBezTo>
                    <a:pt x="136" y="263"/>
                    <a:pt x="127" y="262"/>
                    <a:pt x="118" y="260"/>
                  </a:cubicBezTo>
                  <a:cubicBezTo>
                    <a:pt x="111" y="258"/>
                    <a:pt x="104" y="263"/>
                    <a:pt x="103" y="270"/>
                  </a:cubicBezTo>
                  <a:cubicBezTo>
                    <a:pt x="101" y="277"/>
                    <a:pt x="105" y="283"/>
                    <a:pt x="112" y="285"/>
                  </a:cubicBezTo>
                  <a:cubicBezTo>
                    <a:pt x="123" y="287"/>
                    <a:pt x="134" y="289"/>
                    <a:pt x="145" y="289"/>
                  </a:cubicBezTo>
                  <a:cubicBezTo>
                    <a:pt x="224" y="289"/>
                    <a:pt x="289" y="224"/>
                    <a:pt x="289" y="145"/>
                  </a:cubicBezTo>
                  <a:cubicBezTo>
                    <a:pt x="289" y="65"/>
                    <a:pt x="224" y="0"/>
                    <a:pt x="14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7"/>
            <p:cNvSpPr/>
            <p:nvPr/>
          </p:nvSpPr>
          <p:spPr bwMode="auto">
            <a:xfrm>
              <a:off x="4769547" y="359888"/>
              <a:ext cx="281979" cy="536624"/>
            </a:xfrm>
            <a:custGeom>
              <a:avLst/>
              <a:gdLst>
                <a:gd name="T0" fmla="*/ 113 w 189"/>
                <a:gd name="T1" fmla="*/ 87 h 358"/>
                <a:gd name="T2" fmla="*/ 141 w 189"/>
                <a:gd name="T3" fmla="*/ 96 h 358"/>
                <a:gd name="T4" fmla="*/ 189 w 189"/>
                <a:gd name="T5" fmla="*/ 48 h 358"/>
                <a:gd name="T6" fmla="*/ 141 w 189"/>
                <a:gd name="T7" fmla="*/ 0 h 358"/>
                <a:gd name="T8" fmla="*/ 93 w 189"/>
                <a:gd name="T9" fmla="*/ 48 h 358"/>
                <a:gd name="T10" fmla="*/ 97 w 189"/>
                <a:gd name="T11" fmla="*/ 67 h 358"/>
                <a:gd name="T12" fmla="*/ 64 w 189"/>
                <a:gd name="T13" fmla="*/ 108 h 358"/>
                <a:gd name="T14" fmla="*/ 9 w 189"/>
                <a:gd name="T15" fmla="*/ 342 h 358"/>
                <a:gd name="T16" fmla="*/ 22 w 189"/>
                <a:gd name="T17" fmla="*/ 358 h 358"/>
                <a:gd name="T18" fmla="*/ 23 w 189"/>
                <a:gd name="T19" fmla="*/ 358 h 358"/>
                <a:gd name="T20" fmla="*/ 35 w 189"/>
                <a:gd name="T21" fmla="*/ 340 h 358"/>
                <a:gd name="T22" fmla="*/ 85 w 189"/>
                <a:gd name="T23" fmla="*/ 125 h 358"/>
                <a:gd name="T24" fmla="*/ 113 w 189"/>
                <a:gd name="T25" fmla="*/ 8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58">
                  <a:moveTo>
                    <a:pt x="113" y="87"/>
                  </a:moveTo>
                  <a:cubicBezTo>
                    <a:pt x="121" y="92"/>
                    <a:pt x="131" y="96"/>
                    <a:pt x="141" y="96"/>
                  </a:cubicBezTo>
                  <a:cubicBezTo>
                    <a:pt x="167" y="96"/>
                    <a:pt x="189" y="74"/>
                    <a:pt x="189" y="48"/>
                  </a:cubicBezTo>
                  <a:cubicBezTo>
                    <a:pt x="189" y="21"/>
                    <a:pt x="167" y="0"/>
                    <a:pt x="141" y="0"/>
                  </a:cubicBezTo>
                  <a:cubicBezTo>
                    <a:pt x="114" y="0"/>
                    <a:pt x="93" y="21"/>
                    <a:pt x="93" y="48"/>
                  </a:cubicBezTo>
                  <a:cubicBezTo>
                    <a:pt x="93" y="55"/>
                    <a:pt x="94" y="61"/>
                    <a:pt x="97" y="67"/>
                  </a:cubicBezTo>
                  <a:cubicBezTo>
                    <a:pt x="87" y="78"/>
                    <a:pt x="75" y="91"/>
                    <a:pt x="64" y="108"/>
                  </a:cubicBezTo>
                  <a:cubicBezTo>
                    <a:pt x="34" y="153"/>
                    <a:pt x="0" y="234"/>
                    <a:pt x="9" y="342"/>
                  </a:cubicBezTo>
                  <a:cubicBezTo>
                    <a:pt x="10" y="349"/>
                    <a:pt x="15" y="358"/>
                    <a:pt x="22" y="358"/>
                  </a:cubicBezTo>
                  <a:cubicBezTo>
                    <a:pt x="23" y="358"/>
                    <a:pt x="23" y="358"/>
                    <a:pt x="23" y="358"/>
                  </a:cubicBezTo>
                  <a:cubicBezTo>
                    <a:pt x="30" y="358"/>
                    <a:pt x="36" y="347"/>
                    <a:pt x="35" y="340"/>
                  </a:cubicBezTo>
                  <a:cubicBezTo>
                    <a:pt x="28" y="259"/>
                    <a:pt x="45" y="186"/>
                    <a:pt x="85" y="125"/>
                  </a:cubicBezTo>
                  <a:cubicBezTo>
                    <a:pt x="95" y="111"/>
                    <a:pt x="104" y="97"/>
                    <a:pt x="113" y="8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8"/>
            <p:cNvSpPr/>
            <p:nvPr/>
          </p:nvSpPr>
          <p:spPr bwMode="auto">
            <a:xfrm>
              <a:off x="5234237" y="138333"/>
              <a:ext cx="277664" cy="261838"/>
            </a:xfrm>
            <a:custGeom>
              <a:avLst/>
              <a:gdLst>
                <a:gd name="T0" fmla="*/ 96 w 187"/>
                <a:gd name="T1" fmla="*/ 160 h 175"/>
                <a:gd name="T2" fmla="*/ 65 w 187"/>
                <a:gd name="T3" fmla="*/ 154 h 175"/>
                <a:gd name="T4" fmla="*/ 33 w 187"/>
                <a:gd name="T5" fmla="*/ 64 h 175"/>
                <a:gd name="T6" fmla="*/ 122 w 187"/>
                <a:gd name="T7" fmla="*/ 32 h 175"/>
                <a:gd name="T8" fmla="*/ 154 w 187"/>
                <a:gd name="T9" fmla="*/ 122 h 175"/>
                <a:gd name="T10" fmla="*/ 146 w 187"/>
                <a:gd name="T11" fmla="*/ 135 h 175"/>
                <a:gd name="T12" fmla="*/ 147 w 187"/>
                <a:gd name="T13" fmla="*/ 145 h 175"/>
                <a:gd name="T14" fmla="*/ 158 w 187"/>
                <a:gd name="T15" fmla="*/ 144 h 175"/>
                <a:gd name="T16" fmla="*/ 167 w 187"/>
                <a:gd name="T17" fmla="*/ 128 h 175"/>
                <a:gd name="T18" fmla="*/ 129 w 187"/>
                <a:gd name="T19" fmla="*/ 19 h 175"/>
                <a:gd name="T20" fmla="*/ 20 w 187"/>
                <a:gd name="T21" fmla="*/ 58 h 175"/>
                <a:gd name="T22" fmla="*/ 58 w 187"/>
                <a:gd name="T23" fmla="*/ 167 h 175"/>
                <a:gd name="T24" fmla="*/ 96 w 187"/>
                <a:gd name="T25" fmla="*/ 175 h 175"/>
                <a:gd name="T26" fmla="*/ 103 w 187"/>
                <a:gd name="T27" fmla="*/ 167 h 175"/>
                <a:gd name="T28" fmla="*/ 96 w 187"/>
                <a:gd name="T29" fmla="*/ 16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75">
                  <a:moveTo>
                    <a:pt x="96" y="160"/>
                  </a:moveTo>
                  <a:cubicBezTo>
                    <a:pt x="85" y="161"/>
                    <a:pt x="74" y="158"/>
                    <a:pt x="65" y="154"/>
                  </a:cubicBezTo>
                  <a:cubicBezTo>
                    <a:pt x="31" y="138"/>
                    <a:pt x="17" y="98"/>
                    <a:pt x="33" y="64"/>
                  </a:cubicBezTo>
                  <a:cubicBezTo>
                    <a:pt x="49" y="31"/>
                    <a:pt x="89" y="16"/>
                    <a:pt x="122" y="32"/>
                  </a:cubicBezTo>
                  <a:cubicBezTo>
                    <a:pt x="156" y="48"/>
                    <a:pt x="170" y="88"/>
                    <a:pt x="154" y="122"/>
                  </a:cubicBezTo>
                  <a:cubicBezTo>
                    <a:pt x="152" y="126"/>
                    <a:pt x="149" y="131"/>
                    <a:pt x="146" y="135"/>
                  </a:cubicBezTo>
                  <a:cubicBezTo>
                    <a:pt x="144" y="138"/>
                    <a:pt x="144" y="143"/>
                    <a:pt x="147" y="145"/>
                  </a:cubicBezTo>
                  <a:cubicBezTo>
                    <a:pt x="151" y="148"/>
                    <a:pt x="155" y="147"/>
                    <a:pt x="158" y="144"/>
                  </a:cubicBezTo>
                  <a:cubicBezTo>
                    <a:pt x="161" y="139"/>
                    <a:pt x="165" y="134"/>
                    <a:pt x="167" y="128"/>
                  </a:cubicBezTo>
                  <a:cubicBezTo>
                    <a:pt x="187" y="87"/>
                    <a:pt x="170" y="38"/>
                    <a:pt x="129" y="19"/>
                  </a:cubicBezTo>
                  <a:cubicBezTo>
                    <a:pt x="88" y="0"/>
                    <a:pt x="39" y="17"/>
                    <a:pt x="20" y="58"/>
                  </a:cubicBezTo>
                  <a:cubicBezTo>
                    <a:pt x="0" y="99"/>
                    <a:pt x="18" y="148"/>
                    <a:pt x="58" y="167"/>
                  </a:cubicBezTo>
                  <a:cubicBezTo>
                    <a:pt x="70" y="173"/>
                    <a:pt x="83" y="175"/>
                    <a:pt x="96" y="175"/>
                  </a:cubicBezTo>
                  <a:cubicBezTo>
                    <a:pt x="100" y="175"/>
                    <a:pt x="103" y="171"/>
                    <a:pt x="103" y="167"/>
                  </a:cubicBezTo>
                  <a:cubicBezTo>
                    <a:pt x="103" y="163"/>
                    <a:pt x="100" y="160"/>
                    <a:pt x="96" y="16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9"/>
            <p:cNvSpPr/>
            <p:nvPr/>
          </p:nvSpPr>
          <p:spPr bwMode="auto">
            <a:xfrm>
              <a:off x="5326312" y="227530"/>
              <a:ext cx="235942" cy="256083"/>
            </a:xfrm>
            <a:custGeom>
              <a:avLst/>
              <a:gdLst>
                <a:gd name="T0" fmla="*/ 152 w 158"/>
                <a:gd name="T1" fmla="*/ 156 h 171"/>
                <a:gd name="T2" fmla="*/ 56 w 158"/>
                <a:gd name="T3" fmla="*/ 78 h 171"/>
                <a:gd name="T4" fmla="*/ 44 w 158"/>
                <a:gd name="T5" fmla="*/ 55 h 171"/>
                <a:gd name="T6" fmla="*/ 55 w 158"/>
                <a:gd name="T7" fmla="*/ 43 h 171"/>
                <a:gd name="T8" fmla="*/ 42 w 158"/>
                <a:gd name="T9" fmla="*/ 7 h 171"/>
                <a:gd name="T10" fmla="*/ 6 w 158"/>
                <a:gd name="T11" fmla="*/ 20 h 171"/>
                <a:gd name="T12" fmla="*/ 19 w 158"/>
                <a:gd name="T13" fmla="*/ 56 h 171"/>
                <a:gd name="T14" fmla="*/ 30 w 158"/>
                <a:gd name="T15" fmla="*/ 58 h 171"/>
                <a:gd name="T16" fmla="*/ 43 w 158"/>
                <a:gd name="T17" fmla="*/ 85 h 171"/>
                <a:gd name="T18" fmla="*/ 147 w 158"/>
                <a:gd name="T19" fmla="*/ 169 h 171"/>
                <a:gd name="T20" fmla="*/ 157 w 158"/>
                <a:gd name="T21" fmla="*/ 166 h 171"/>
                <a:gd name="T22" fmla="*/ 157 w 158"/>
                <a:gd name="T23" fmla="*/ 165 h 171"/>
                <a:gd name="T24" fmla="*/ 152 w 158"/>
                <a:gd name="T25" fmla="*/ 156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71">
                  <a:moveTo>
                    <a:pt x="152" y="156"/>
                  </a:moveTo>
                  <a:cubicBezTo>
                    <a:pt x="109" y="140"/>
                    <a:pt x="77" y="114"/>
                    <a:pt x="56" y="78"/>
                  </a:cubicBezTo>
                  <a:cubicBezTo>
                    <a:pt x="51" y="70"/>
                    <a:pt x="47" y="62"/>
                    <a:pt x="44" y="55"/>
                  </a:cubicBezTo>
                  <a:cubicBezTo>
                    <a:pt x="49" y="52"/>
                    <a:pt x="53" y="48"/>
                    <a:pt x="55" y="43"/>
                  </a:cubicBezTo>
                  <a:cubicBezTo>
                    <a:pt x="61" y="29"/>
                    <a:pt x="56" y="13"/>
                    <a:pt x="42" y="7"/>
                  </a:cubicBezTo>
                  <a:cubicBezTo>
                    <a:pt x="29" y="0"/>
                    <a:pt x="13" y="6"/>
                    <a:pt x="6" y="20"/>
                  </a:cubicBezTo>
                  <a:cubicBezTo>
                    <a:pt x="0" y="33"/>
                    <a:pt x="5" y="49"/>
                    <a:pt x="19" y="56"/>
                  </a:cubicBezTo>
                  <a:cubicBezTo>
                    <a:pt x="23" y="57"/>
                    <a:pt x="26" y="58"/>
                    <a:pt x="30" y="58"/>
                  </a:cubicBezTo>
                  <a:cubicBezTo>
                    <a:pt x="33" y="66"/>
                    <a:pt x="37" y="75"/>
                    <a:pt x="43" y="85"/>
                  </a:cubicBezTo>
                  <a:cubicBezTo>
                    <a:pt x="58" y="112"/>
                    <a:pt x="89" y="148"/>
                    <a:pt x="147" y="169"/>
                  </a:cubicBezTo>
                  <a:cubicBezTo>
                    <a:pt x="151" y="171"/>
                    <a:pt x="155" y="169"/>
                    <a:pt x="157" y="166"/>
                  </a:cubicBezTo>
                  <a:cubicBezTo>
                    <a:pt x="157" y="165"/>
                    <a:pt x="157" y="165"/>
                    <a:pt x="157" y="165"/>
                  </a:cubicBezTo>
                  <a:cubicBezTo>
                    <a:pt x="158" y="161"/>
                    <a:pt x="156" y="157"/>
                    <a:pt x="152" y="15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9" name="Freeform 5"/>
          <p:cNvSpPr/>
          <p:nvPr/>
        </p:nvSpPr>
        <p:spPr bwMode="auto">
          <a:xfrm>
            <a:off x="1449736" y="884370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1620" y="1458595"/>
            <a:ext cx="1749425" cy="203009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大家应该都进来了，这就是我们音乐网的首页，我们音乐网建立在内网一个独立的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Linux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服务器上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flipV="1">
            <a:off x="3544663" y="6213603"/>
            <a:ext cx="474092" cy="23465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18385" y="2620797"/>
            <a:ext cx="18224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dirty="0" smtClean="0">
                <a:cs typeface="+mn-ea"/>
                <a:sym typeface="+mn-lt"/>
              </a:rPr>
              <a:t>Listen to music</a:t>
            </a:r>
            <a:endParaRPr lang="zh-CN" altLang="en-US" dirty="0" smtClean="0"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73050" y="3117215"/>
            <a:ext cx="1652905" cy="2249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大家可以在我们的搜索页面上搜索你想听的音乐，本页面不需付费即可听所有歌曲。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218385" y="1841553"/>
            <a:ext cx="1706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听歌呀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825279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51152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77025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9028989" y="5852077"/>
            <a:ext cx="88716" cy="88716"/>
          </a:xfrm>
          <a:prstGeom prst="ellipse">
            <a:avLst/>
          </a:prstGeom>
          <a:solidFill>
            <a:srgbClr val="1A1D1A">
              <a:alpha val="4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85185E-6 L 0.14505 -0.12315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615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3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75E-6 -3.33333E-6 L 5E-6 0.14815 " pathEditMode="relative" rAng="0" ptsTypes="AA">
                                      <p:cBhvr>
                                        <p:cTn id="25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726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28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29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32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33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36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37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7.40741E-7 L 0 -0.03079 " pathEditMode="relative">
                                      <p:cBhvr additive="base">
                                        <p:cTn id="40" dur="7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set>
                                      <p:cBhvr additive="base">
                                        <p:cTn id="41" dur="75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30" grpId="0"/>
      <p:bldP spid="30" grpId="1"/>
      <p:bldP spid="87" grpId="0"/>
      <p:bldP spid="91" grpId="0" animBg="1"/>
      <p:bldP spid="92" grpId="0" animBg="1"/>
      <p:bldP spid="93" grpId="0" animBg="1"/>
      <p:bldP spid="94" grpId="0" animBg="1"/>
    </p:bldLst>
  </p:timing>
</p:sld>
</file>

<file path=ppt/tags/tag1.xml><?xml version="1.0" encoding="utf-8"?>
<p:tagLst xmlns:p="http://schemas.openxmlformats.org/presentationml/2006/main">
  <p:tag name="MH" val="20160520220250"/>
  <p:tag name="MH_LIBRARY" val="GRAPHIC"/>
  <p:tag name="MH_TYPE" val="Other"/>
  <p:tag name="MH_ORDER" val="2"/>
</p:tagLst>
</file>

<file path=ppt/tags/tag2.xml><?xml version="1.0" encoding="utf-8"?>
<p:tagLst xmlns:p="http://schemas.openxmlformats.org/presentationml/2006/main">
  <p:tag name="MH" val="20160520220250"/>
  <p:tag name="MH_LIBRARY" val="GRAPHIC"/>
  <p:tag name="MH_TYPE" val="Other"/>
  <p:tag name="MH_ORDER" val="4"/>
</p:tagLst>
</file>

<file path=ppt/tags/tag3.xml><?xml version="1.0" encoding="utf-8"?>
<p:tagLst xmlns:p="http://schemas.openxmlformats.org/presentationml/2006/main">
  <p:tag name="MH" val="20160520220250"/>
  <p:tag name="MH_LIBRARY" val="GRAPHIC"/>
  <p:tag name="MH_TYPE" val="Other"/>
  <p:tag name="MH_ORDER" val="7"/>
</p:tagLst>
</file>

<file path=ppt/tags/tag4.xml><?xml version="1.0" encoding="utf-8"?>
<p:tagLst xmlns:p="http://schemas.openxmlformats.org/presentationml/2006/main">
  <p:tag name="MH" val="20160520220250"/>
  <p:tag name="MH_LIBRARY" val="GRAPHIC"/>
  <p:tag name="MH_TYPE" val="Other"/>
  <p:tag name="MH_ORDER" val="9"/>
</p:tagLst>
</file>

<file path=ppt/tags/tag5.xml><?xml version="1.0" encoding="utf-8"?>
<p:tagLst xmlns:p="http://schemas.openxmlformats.org/presentationml/2006/main">
  <p:tag name="ISPRING_PRESENTATION_TITLE" val="35欧美风"/>
</p:tagLst>
</file>

<file path=ppt/theme/theme1.xml><?xml version="1.0" encoding="utf-8"?>
<a:theme xmlns:a="http://schemas.openxmlformats.org/drawingml/2006/main" name="第一PPT，www.1ppt.com">
  <a:themeElements>
    <a:clrScheme name="欧美风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mkpz0yz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12700" cap="flat" cmpd="sng" algn="ctr">
          <a:noFill/>
          <a:prstDash val="solid"/>
          <a:miter lim="800000"/>
        </a:ln>
        <a:effectLst>
          <a:outerShdw blurRad="419100" dist="279400" dir="2700000" sx="95000" sy="95000" algn="tl" rotWithShape="0">
            <a:sysClr val="windowText" lastClr="000000">
              <a:lumMod val="85000"/>
              <a:lumOff val="15000"/>
              <a:alpha val="28000"/>
            </a:sysClr>
          </a:outerShdw>
        </a:effectLst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ITC Avant Garde Std XLt"/>
            <a:ea typeface="华文细黑" panose="02010600040101010101" charset="-122"/>
            <a:cs typeface="+mn-cs"/>
          </a:defRPr>
        </a:defPPr>
      </a:lst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1851</Words>
  <Application>WPS 演示</Application>
  <PresentationFormat>自定义</PresentationFormat>
  <Paragraphs>207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</vt:lpstr>
      <vt:lpstr>宋体</vt:lpstr>
      <vt:lpstr>Wingdings</vt:lpstr>
      <vt:lpstr>ITC Avant Garde Std XLt</vt:lpstr>
      <vt:lpstr>Segoe Print</vt:lpstr>
      <vt:lpstr>华文细黑</vt:lpstr>
      <vt:lpstr>微软雅黑</vt:lpstr>
      <vt:lpstr>Trajan Pro</vt:lpstr>
      <vt:lpstr>PMingLiU-ExtB</vt:lpstr>
      <vt:lpstr>Calibri</vt:lpstr>
      <vt:lpstr>Arial Unicode MS</vt:lpstr>
      <vt:lpstr>第一PPT，www.1ppt.com</vt:lpstr>
      <vt:lpstr>自定义设计方案</vt:lpstr>
      <vt:lpstr>秦世玉组</vt:lpstr>
      <vt:lpstr>组长：秦世玉（QinShiyu）</vt:lpstr>
      <vt:lpstr>彭春森</vt:lpstr>
      <vt:lpstr>陈家庆</vt:lpstr>
      <vt:lpstr>刘建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</dc:title>
  <dc:creator>第一PPT</dc:creator>
  <cp:keywords>www.1ppt.com</cp:keywords>
  <dc:description>www.1ppt.com</dc:description>
  <cp:lastModifiedBy>86186</cp:lastModifiedBy>
  <cp:revision>15</cp:revision>
  <dcterms:created xsi:type="dcterms:W3CDTF">2017-04-23T09:52:00Z</dcterms:created>
  <dcterms:modified xsi:type="dcterms:W3CDTF">2021-06-11T07:26:30Z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D37043D0A0DC47C4B1811F952BCC816A</vt:lpwstr>
  </property>
  <property fmtid="{D5CDD505-2E9C-101B-9397-08002B2CF9AE}" pid="3" name="KSOProductBuildVer">
    <vt:lpwstr>2052-11.1.0.10495</vt:lpwstr>
  </property>
</Properties>
</file>